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theme/theme2.xml" ContentType="application/vnd.openxmlformats-officedocument.theme+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ppt/theme/themeOverride5.xml" ContentType="application/vnd.openxmlformats-officedocument.themeOverride+xml"/>
  <Override PartName="/ppt/theme/themeOverride6.xml" ContentType="application/vnd.openxmlformats-officedocument.themeOverride+xml"/>
  <Override PartName="/ppt/theme/themeOverride7.xml" ContentType="application/vnd.openxmlformats-officedocument.themeOverride+xml"/>
  <Override PartName="/ppt/theme/themeOverride8.xml" ContentType="application/vnd.openxmlformats-officedocument.themeOverride+xml"/>
  <Override PartName="/ppt/theme/themeOverride9.xml" ContentType="application/vnd.openxmlformats-officedocument.themeOverride+xml"/>
  <Override PartName="/ppt/theme/themeOverride10.xml" ContentType="application/vnd.openxmlformats-officedocument.themeOverride+xml"/>
  <Override PartName="/ppt/theme/themeOverride11.xml" ContentType="application/vnd.openxmlformats-officedocument.themeOverride+xml"/>
  <Override PartName="/ppt/theme/themeOverride12.xml" ContentType="application/vnd.openxmlformats-officedocument.themeOverride+xml"/>
  <Override PartName="/ppt/theme/themeOverride13.xml" ContentType="application/vnd.openxmlformats-officedocument.themeOverride+xml"/>
  <Override PartName="/ppt/theme/themeOverride14.xml" ContentType="application/vnd.openxmlformats-officedocument.themeOverride+xml"/>
  <Override PartName="/ppt/theme/themeOverride15.xml" ContentType="application/vnd.openxmlformats-officedocument.themeOverride+xml"/>
  <Override PartName="/ppt/theme/themeOverride16.xml" ContentType="application/vnd.openxmlformats-officedocument.themeOverride+xml"/>
  <Override PartName="/ppt/theme/themeOverride17.xml" ContentType="application/vnd.openxmlformats-officedocument.themeOverride+xml"/>
  <Override PartName="/ppt/theme/themeOverride18.xml" ContentType="application/vnd.openxmlformats-officedocument.themeOverride+xml"/>
  <Override PartName="/ppt/theme/themeOverride19.xml" ContentType="application/vnd.openxmlformats-officedocument.themeOverride+xml"/>
  <Override PartName="/ppt/theme/themeOverride20.xml" ContentType="application/vnd.openxmlformats-officedocument.themeOverr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59" r:id="rId1"/>
    <p:sldMasterId id="2147484097" r:id="rId2"/>
    <p:sldMasterId id="2147484310" r:id="rId3"/>
  </p:sldMasterIdLst>
  <p:notesMasterIdLst>
    <p:notesMasterId r:id="rId29"/>
  </p:notesMasterIdLst>
  <p:sldIdLst>
    <p:sldId id="256" r:id="rId4"/>
    <p:sldId id="257" r:id="rId5"/>
    <p:sldId id="258" r:id="rId6"/>
    <p:sldId id="260" r:id="rId7"/>
    <p:sldId id="267" r:id="rId8"/>
    <p:sldId id="270" r:id="rId9"/>
    <p:sldId id="271" r:id="rId10"/>
    <p:sldId id="272" r:id="rId11"/>
    <p:sldId id="274" r:id="rId12"/>
    <p:sldId id="275" r:id="rId13"/>
    <p:sldId id="277" r:id="rId14"/>
    <p:sldId id="278" r:id="rId15"/>
    <p:sldId id="282" r:id="rId16"/>
    <p:sldId id="290" r:id="rId17"/>
    <p:sldId id="281" r:id="rId18"/>
    <p:sldId id="280" r:id="rId19"/>
    <p:sldId id="279" r:id="rId20"/>
    <p:sldId id="284" r:id="rId21"/>
    <p:sldId id="283" r:id="rId22"/>
    <p:sldId id="287" r:id="rId23"/>
    <p:sldId id="285" r:id="rId24"/>
    <p:sldId id="288" r:id="rId25"/>
    <p:sldId id="292" r:id="rId26"/>
    <p:sldId id="293" r:id="rId27"/>
    <p:sldId id="294" r:id="rId28"/>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5DDF88F-C26A-F444-93DA-B4F0AB2A44B5}" v="89" dt="2023-09-24T06:41:04.12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718" autoAdjust="0"/>
    <p:restoredTop sz="95840"/>
  </p:normalViewPr>
  <p:slideViewPr>
    <p:cSldViewPr snapToGrid="0">
      <p:cViewPr varScale="1">
        <p:scale>
          <a:sx n="103" d="100"/>
          <a:sy n="103" d="100"/>
        </p:scale>
        <p:origin x="192" y="2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 Type="http://schemas.openxmlformats.org/officeDocument/2006/relationships/slideMaster" Target="slideMasters/slideMaster3.xml"/><Relationship Id="rId21" Type="http://schemas.openxmlformats.org/officeDocument/2006/relationships/slide" Target="slides/slide18.xml"/><Relationship Id="rId34" Type="http://schemas.microsoft.com/office/2015/10/relationships/revisionInfo" Target="revisionInfo.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theme" Target="theme/theme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viewProps" Target="view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presProps" Target="presProps.xml"/><Relationship Id="rId8"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E5E32D8-588F-B74C-8305-76AD4B4BC8B4}" type="datetimeFigureOut">
              <a:rPr lang="en-US" smtClean="0"/>
              <a:t>9/29/23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4EC3591-88DF-9B4C-BA84-976B5026553F}" type="slidenum">
              <a:rPr lang="en-US" smtClean="0"/>
              <a:t>‹#›</a:t>
            </a:fld>
            <a:endParaRPr lang="en-US"/>
          </a:p>
        </p:txBody>
      </p:sp>
    </p:spTree>
    <p:extLst>
      <p:ext uri="{BB962C8B-B14F-4D97-AF65-F5344CB8AC3E}">
        <p14:creationId xmlns:p14="http://schemas.microsoft.com/office/powerpoint/2010/main" val="38275256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3" Type="http://schemas.openxmlformats.org/officeDocument/2006/relationships/hyperlink" Target="http://bit.ly/2TyoMsr" TargetMode="External"/><Relationship Id="rId2" Type="http://schemas.openxmlformats.org/officeDocument/2006/relationships/hyperlink" Target="http://bit.ly/2Tynxth" TargetMode="External"/><Relationship Id="rId1" Type="http://schemas.openxmlformats.org/officeDocument/2006/relationships/slideMaster" Target="../slideMasters/slideMaster1.xml"/><Relationship Id="rId4" Type="http://schemas.openxmlformats.org/officeDocument/2006/relationships/hyperlink" Target="http://bit.ly/2TtBDfr" TargetMode="Externa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slide">
    <p:spTree>
      <p:nvGrpSpPr>
        <p:cNvPr id="1" name="Shape 8"/>
        <p:cNvGrpSpPr/>
        <p:nvPr/>
      </p:nvGrpSpPr>
      <p:grpSpPr>
        <a:xfrm>
          <a:off x="0" y="0"/>
          <a:ext cx="0" cy="0"/>
          <a:chOff x="0" y="0"/>
          <a:chExt cx="0" cy="0"/>
        </a:xfrm>
      </p:grpSpPr>
      <p:grpSp>
        <p:nvGrpSpPr>
          <p:cNvPr id="9" name="Google Shape;9;p2"/>
          <p:cNvGrpSpPr/>
          <p:nvPr/>
        </p:nvGrpSpPr>
        <p:grpSpPr>
          <a:xfrm>
            <a:off x="1258875" y="-1209591"/>
            <a:ext cx="9229325" cy="9030861"/>
            <a:chOff x="944156" y="-907193"/>
            <a:chExt cx="6921994" cy="6773146"/>
          </a:xfrm>
        </p:grpSpPr>
        <p:sp>
          <p:nvSpPr>
            <p:cNvPr id="10" name="Google Shape;10;p2"/>
            <p:cNvSpPr/>
            <p:nvPr/>
          </p:nvSpPr>
          <p:spPr>
            <a:xfrm>
              <a:off x="1986750" y="-13500"/>
              <a:ext cx="5170500" cy="5170500"/>
            </a:xfrm>
            <a:prstGeom prst="donut">
              <a:avLst>
                <a:gd name="adj" fmla="val 5641"/>
              </a:avLst>
            </a:prstGeom>
            <a:gradFill>
              <a:gsLst>
                <a:gs pos="0">
                  <a:schemeClr val="lt1"/>
                </a:gs>
                <a:gs pos="50000">
                  <a:schemeClr val="lt1"/>
                </a:gs>
                <a:gs pos="100000">
                  <a:schemeClr val="accent1"/>
                </a:gs>
              </a:gsLst>
              <a:lin ang="5400700" scaled="0"/>
            </a:gradFill>
            <a:ln>
              <a:noFill/>
            </a:ln>
            <a:effectLst>
              <a:outerShdw blurRad="57150" dist="19050" dir="5400000" algn="bl" rotWithShape="0">
                <a:srgbClr val="000000">
                  <a:alpha val="21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nvGrpSpPr>
            <p:cNvPr id="11" name="Google Shape;11;p2"/>
            <p:cNvGrpSpPr/>
            <p:nvPr/>
          </p:nvGrpSpPr>
          <p:grpSpPr>
            <a:xfrm>
              <a:off x="944156" y="-907193"/>
              <a:ext cx="6921994" cy="6773146"/>
              <a:chOff x="944156" y="-907193"/>
              <a:chExt cx="6921994" cy="6773146"/>
            </a:xfrm>
          </p:grpSpPr>
          <p:sp>
            <p:nvSpPr>
              <p:cNvPr id="12" name="Google Shape;12;p2"/>
              <p:cNvSpPr/>
              <p:nvPr/>
            </p:nvSpPr>
            <p:spPr>
              <a:xfrm>
                <a:off x="6658236" y="480620"/>
                <a:ext cx="47211" cy="48267"/>
              </a:xfrm>
              <a:custGeom>
                <a:avLst/>
                <a:gdLst/>
                <a:ahLst/>
                <a:cxnLst/>
                <a:rect l="l" t="t" r="r" b="b"/>
                <a:pathLst>
                  <a:path w="760" h="777" extrusionOk="0">
                    <a:moveTo>
                      <a:pt x="135" y="134"/>
                    </a:moveTo>
                    <a:cubicBezTo>
                      <a:pt x="277" y="1"/>
                      <a:pt x="492" y="1"/>
                      <a:pt x="625" y="143"/>
                    </a:cubicBezTo>
                    <a:cubicBezTo>
                      <a:pt x="759" y="286"/>
                      <a:pt x="759" y="509"/>
                      <a:pt x="616" y="643"/>
                    </a:cubicBezTo>
                    <a:cubicBezTo>
                      <a:pt x="483" y="777"/>
                      <a:pt x="260" y="768"/>
                      <a:pt x="135" y="634"/>
                    </a:cubicBezTo>
                    <a:cubicBezTo>
                      <a:pt x="1" y="491"/>
                      <a:pt x="1" y="268"/>
                      <a:pt x="135" y="134"/>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nvGrpSpPr>
              <p:cNvPr id="13" name="Google Shape;13;p2"/>
              <p:cNvGrpSpPr/>
              <p:nvPr/>
            </p:nvGrpSpPr>
            <p:grpSpPr>
              <a:xfrm>
                <a:off x="944156" y="-907193"/>
                <a:ext cx="6921994" cy="6773146"/>
                <a:chOff x="944156" y="-814718"/>
                <a:chExt cx="6921994" cy="6773146"/>
              </a:xfrm>
            </p:grpSpPr>
            <p:grpSp>
              <p:nvGrpSpPr>
                <p:cNvPr id="14" name="Google Shape;14;p2"/>
                <p:cNvGrpSpPr/>
                <p:nvPr/>
              </p:nvGrpSpPr>
              <p:grpSpPr>
                <a:xfrm>
                  <a:off x="2060505" y="153496"/>
                  <a:ext cx="5026987" cy="5025679"/>
                  <a:chOff x="2525403" y="1252291"/>
                  <a:chExt cx="2282504" cy="2281910"/>
                </a:xfrm>
              </p:grpSpPr>
              <p:sp>
                <p:nvSpPr>
                  <p:cNvPr id="15" name="Google Shape;15;p2"/>
                  <p:cNvSpPr/>
                  <p:nvPr/>
                </p:nvSpPr>
                <p:spPr>
                  <a:xfrm>
                    <a:off x="2525997" y="2352028"/>
                    <a:ext cx="59180" cy="10028"/>
                  </a:xfrm>
                  <a:custGeom>
                    <a:avLst/>
                    <a:gdLst/>
                    <a:ahLst/>
                    <a:cxnLst/>
                    <a:rect l="l" t="t" r="r" b="b"/>
                    <a:pathLst>
                      <a:path w="1794" h="304" extrusionOk="0">
                        <a:moveTo>
                          <a:pt x="1794" y="63"/>
                        </a:moveTo>
                        <a:lnTo>
                          <a:pt x="1785" y="304"/>
                        </a:lnTo>
                        <a:lnTo>
                          <a:pt x="0" y="250"/>
                        </a:lnTo>
                        <a:lnTo>
                          <a:pt x="9"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6" name="Google Shape;16;p2"/>
                  <p:cNvSpPr/>
                  <p:nvPr/>
                </p:nvSpPr>
                <p:spPr>
                  <a:xfrm>
                    <a:off x="2527779" y="2310827"/>
                    <a:ext cx="59476" cy="12106"/>
                  </a:xfrm>
                  <a:custGeom>
                    <a:avLst/>
                    <a:gdLst/>
                    <a:ahLst/>
                    <a:cxnLst/>
                    <a:rect l="l" t="t" r="r" b="b"/>
                    <a:pathLst>
                      <a:path w="1803" h="367" extrusionOk="0">
                        <a:moveTo>
                          <a:pt x="1802" y="125"/>
                        </a:moveTo>
                        <a:lnTo>
                          <a:pt x="1784" y="366"/>
                        </a:lnTo>
                        <a:lnTo>
                          <a:pt x="0" y="250"/>
                        </a:lnTo>
                        <a:lnTo>
                          <a:pt x="27"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7" name="Google Shape;17;p2"/>
                  <p:cNvSpPr/>
                  <p:nvPr/>
                </p:nvSpPr>
                <p:spPr>
                  <a:xfrm>
                    <a:off x="2531011" y="2269923"/>
                    <a:ext cx="59476" cy="13855"/>
                  </a:xfrm>
                  <a:custGeom>
                    <a:avLst/>
                    <a:gdLst/>
                    <a:ahLst/>
                    <a:cxnLst/>
                    <a:rect l="l" t="t" r="r" b="b"/>
                    <a:pathLst>
                      <a:path w="1803" h="420" extrusionOk="0">
                        <a:moveTo>
                          <a:pt x="1802" y="188"/>
                        </a:moveTo>
                        <a:cubicBezTo>
                          <a:pt x="1793" y="268"/>
                          <a:pt x="1775" y="339"/>
                          <a:pt x="1775" y="420"/>
                        </a:cubicBezTo>
                        <a:lnTo>
                          <a:pt x="0" y="241"/>
                        </a:lnTo>
                        <a:cubicBezTo>
                          <a:pt x="9" y="161"/>
                          <a:pt x="18" y="81"/>
                          <a:pt x="27"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8" name="Google Shape;18;p2"/>
                  <p:cNvSpPr/>
                  <p:nvPr/>
                </p:nvSpPr>
                <p:spPr>
                  <a:xfrm>
                    <a:off x="2536289" y="2229018"/>
                    <a:ext cx="59180" cy="16230"/>
                  </a:xfrm>
                  <a:custGeom>
                    <a:avLst/>
                    <a:gdLst/>
                    <a:ahLst/>
                    <a:cxnLst/>
                    <a:rect l="l" t="t" r="r" b="b"/>
                    <a:pathLst>
                      <a:path w="1794" h="492" extrusionOk="0">
                        <a:moveTo>
                          <a:pt x="1794" y="250"/>
                        </a:moveTo>
                        <a:lnTo>
                          <a:pt x="1758" y="491"/>
                        </a:lnTo>
                        <a:lnTo>
                          <a:pt x="1" y="241"/>
                        </a:lnTo>
                        <a:lnTo>
                          <a:pt x="27"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9" name="Google Shape;19;p2"/>
                  <p:cNvSpPr/>
                  <p:nvPr/>
                </p:nvSpPr>
                <p:spPr>
                  <a:xfrm>
                    <a:off x="2542491" y="2188410"/>
                    <a:ext cx="59180" cy="17978"/>
                  </a:xfrm>
                  <a:custGeom>
                    <a:avLst/>
                    <a:gdLst/>
                    <a:ahLst/>
                    <a:cxnLst/>
                    <a:rect l="l" t="t" r="r" b="b"/>
                    <a:pathLst>
                      <a:path w="1794" h="545" extrusionOk="0">
                        <a:moveTo>
                          <a:pt x="1793" y="313"/>
                        </a:moveTo>
                        <a:lnTo>
                          <a:pt x="1758" y="545"/>
                        </a:lnTo>
                        <a:lnTo>
                          <a:pt x="0" y="241"/>
                        </a:lnTo>
                        <a:lnTo>
                          <a:pt x="45"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0" name="Google Shape;20;p2"/>
                  <p:cNvSpPr/>
                  <p:nvPr/>
                </p:nvSpPr>
                <p:spPr>
                  <a:xfrm>
                    <a:off x="2550144" y="2147803"/>
                    <a:ext cx="59180" cy="20320"/>
                  </a:xfrm>
                  <a:custGeom>
                    <a:avLst/>
                    <a:gdLst/>
                    <a:ahLst/>
                    <a:cxnLst/>
                    <a:rect l="l" t="t" r="r" b="b"/>
                    <a:pathLst>
                      <a:path w="1794" h="616" extrusionOk="0">
                        <a:moveTo>
                          <a:pt x="1793" y="384"/>
                        </a:moveTo>
                        <a:lnTo>
                          <a:pt x="1740" y="616"/>
                        </a:lnTo>
                        <a:lnTo>
                          <a:pt x="0" y="250"/>
                        </a:lnTo>
                        <a:lnTo>
                          <a:pt x="54"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1" name="Google Shape;21;p2"/>
                  <p:cNvSpPr/>
                  <p:nvPr/>
                </p:nvSpPr>
                <p:spPr>
                  <a:xfrm>
                    <a:off x="2559546" y="2107789"/>
                    <a:ext cx="58586" cy="22102"/>
                  </a:xfrm>
                  <a:custGeom>
                    <a:avLst/>
                    <a:gdLst/>
                    <a:ahLst/>
                    <a:cxnLst/>
                    <a:rect l="l" t="t" r="r" b="b"/>
                    <a:pathLst>
                      <a:path w="1776" h="670" extrusionOk="0">
                        <a:moveTo>
                          <a:pt x="1776" y="446"/>
                        </a:moveTo>
                        <a:lnTo>
                          <a:pt x="1722" y="669"/>
                        </a:lnTo>
                        <a:lnTo>
                          <a:pt x="0" y="241"/>
                        </a:lnTo>
                        <a:lnTo>
                          <a:pt x="54"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2" name="Google Shape;22;p2"/>
                  <p:cNvSpPr/>
                  <p:nvPr/>
                </p:nvSpPr>
                <p:spPr>
                  <a:xfrm>
                    <a:off x="2570135" y="2068039"/>
                    <a:ext cx="58883" cy="24180"/>
                  </a:xfrm>
                  <a:custGeom>
                    <a:avLst/>
                    <a:gdLst/>
                    <a:ahLst/>
                    <a:cxnLst/>
                    <a:rect l="l" t="t" r="r" b="b"/>
                    <a:pathLst>
                      <a:path w="1785" h="733" extrusionOk="0">
                        <a:moveTo>
                          <a:pt x="1785" y="509"/>
                        </a:moveTo>
                        <a:lnTo>
                          <a:pt x="1713" y="732"/>
                        </a:lnTo>
                        <a:lnTo>
                          <a:pt x="1" y="242"/>
                        </a:lnTo>
                        <a:lnTo>
                          <a:pt x="72"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3" name="Google Shape;23;p2"/>
                  <p:cNvSpPr/>
                  <p:nvPr/>
                </p:nvSpPr>
                <p:spPr>
                  <a:xfrm>
                    <a:off x="2582505" y="2028916"/>
                    <a:ext cx="58289" cy="25928"/>
                  </a:xfrm>
                  <a:custGeom>
                    <a:avLst/>
                    <a:gdLst/>
                    <a:ahLst/>
                    <a:cxnLst/>
                    <a:rect l="l" t="t" r="r" b="b"/>
                    <a:pathLst>
                      <a:path w="1767" h="786" extrusionOk="0">
                        <a:moveTo>
                          <a:pt x="1767" y="562"/>
                        </a:moveTo>
                        <a:lnTo>
                          <a:pt x="1686" y="785"/>
                        </a:lnTo>
                        <a:lnTo>
                          <a:pt x="0" y="232"/>
                        </a:lnTo>
                        <a:lnTo>
                          <a:pt x="81"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4" name="Google Shape;24;p2"/>
                  <p:cNvSpPr/>
                  <p:nvPr/>
                </p:nvSpPr>
                <p:spPr>
                  <a:xfrm>
                    <a:off x="2595733" y="1990057"/>
                    <a:ext cx="58025" cy="28006"/>
                  </a:xfrm>
                  <a:custGeom>
                    <a:avLst/>
                    <a:gdLst/>
                    <a:ahLst/>
                    <a:cxnLst/>
                    <a:rect l="l" t="t" r="r" b="b"/>
                    <a:pathLst>
                      <a:path w="1759" h="849" extrusionOk="0">
                        <a:moveTo>
                          <a:pt x="1758" y="625"/>
                        </a:moveTo>
                        <a:lnTo>
                          <a:pt x="1669" y="848"/>
                        </a:lnTo>
                        <a:lnTo>
                          <a:pt x="1" y="233"/>
                        </a:lnTo>
                        <a:lnTo>
                          <a:pt x="90"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5" name="Google Shape;25;p2"/>
                  <p:cNvSpPr/>
                  <p:nvPr/>
                </p:nvSpPr>
                <p:spPr>
                  <a:xfrm>
                    <a:off x="2610742" y="1951494"/>
                    <a:ext cx="57431" cy="30052"/>
                  </a:xfrm>
                  <a:custGeom>
                    <a:avLst/>
                    <a:gdLst/>
                    <a:ahLst/>
                    <a:cxnLst/>
                    <a:rect l="l" t="t" r="r" b="b"/>
                    <a:pathLst>
                      <a:path w="1741" h="911" extrusionOk="0">
                        <a:moveTo>
                          <a:pt x="1740" y="697"/>
                        </a:moveTo>
                        <a:lnTo>
                          <a:pt x="1651" y="911"/>
                        </a:lnTo>
                        <a:lnTo>
                          <a:pt x="1" y="233"/>
                        </a:lnTo>
                        <a:lnTo>
                          <a:pt x="99"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6" name="Google Shape;26;p2"/>
                  <p:cNvSpPr/>
                  <p:nvPr/>
                </p:nvSpPr>
                <p:spPr>
                  <a:xfrm>
                    <a:off x="2627236" y="1913856"/>
                    <a:ext cx="56837" cy="32097"/>
                  </a:xfrm>
                  <a:custGeom>
                    <a:avLst/>
                    <a:gdLst/>
                    <a:ahLst/>
                    <a:cxnLst/>
                    <a:rect l="l" t="t" r="r" b="b"/>
                    <a:pathLst>
                      <a:path w="1723" h="973" extrusionOk="0">
                        <a:moveTo>
                          <a:pt x="1722" y="749"/>
                        </a:moveTo>
                        <a:lnTo>
                          <a:pt x="1624" y="972"/>
                        </a:lnTo>
                        <a:lnTo>
                          <a:pt x="0" y="232"/>
                        </a:lnTo>
                        <a:lnTo>
                          <a:pt x="107"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7" name="Google Shape;27;p2"/>
                  <p:cNvSpPr/>
                  <p:nvPr/>
                </p:nvSpPr>
                <p:spPr>
                  <a:xfrm>
                    <a:off x="2645181" y="1877041"/>
                    <a:ext cx="55947" cy="33581"/>
                  </a:xfrm>
                  <a:custGeom>
                    <a:avLst/>
                    <a:gdLst/>
                    <a:ahLst/>
                    <a:cxnLst/>
                    <a:rect l="l" t="t" r="r" b="b"/>
                    <a:pathLst>
                      <a:path w="1696" h="1018" extrusionOk="0">
                        <a:moveTo>
                          <a:pt x="1696" y="804"/>
                        </a:moveTo>
                        <a:lnTo>
                          <a:pt x="1588" y="1018"/>
                        </a:lnTo>
                        <a:lnTo>
                          <a:pt x="1" y="215"/>
                        </a:lnTo>
                        <a:lnTo>
                          <a:pt x="108"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8" name="Google Shape;28;p2"/>
                  <p:cNvSpPr/>
                  <p:nvPr/>
                </p:nvSpPr>
                <p:spPr>
                  <a:xfrm>
                    <a:off x="2664017" y="1840557"/>
                    <a:ext cx="55353" cy="35363"/>
                  </a:xfrm>
                  <a:custGeom>
                    <a:avLst/>
                    <a:gdLst/>
                    <a:ahLst/>
                    <a:cxnLst/>
                    <a:rect l="l" t="t" r="r" b="b"/>
                    <a:pathLst>
                      <a:path w="1678" h="1072" extrusionOk="0">
                        <a:moveTo>
                          <a:pt x="1678" y="866"/>
                        </a:moveTo>
                        <a:lnTo>
                          <a:pt x="1562" y="1071"/>
                        </a:lnTo>
                        <a:lnTo>
                          <a:pt x="0" y="215"/>
                        </a:lnTo>
                        <a:lnTo>
                          <a:pt x="125"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9" name="Google Shape;29;p2"/>
                  <p:cNvSpPr/>
                  <p:nvPr/>
                </p:nvSpPr>
                <p:spPr>
                  <a:xfrm>
                    <a:off x="2684337" y="1804667"/>
                    <a:ext cx="54462" cy="37111"/>
                  </a:xfrm>
                  <a:custGeom>
                    <a:avLst/>
                    <a:gdLst/>
                    <a:ahLst/>
                    <a:cxnLst/>
                    <a:rect l="l" t="t" r="r" b="b"/>
                    <a:pathLst>
                      <a:path w="1651" h="1125" extrusionOk="0">
                        <a:moveTo>
                          <a:pt x="1650" y="919"/>
                        </a:moveTo>
                        <a:lnTo>
                          <a:pt x="1534" y="1124"/>
                        </a:lnTo>
                        <a:lnTo>
                          <a:pt x="0" y="223"/>
                        </a:lnTo>
                        <a:lnTo>
                          <a:pt x="125"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0" name="Google Shape;30;p2"/>
                  <p:cNvSpPr/>
                  <p:nvPr/>
                </p:nvSpPr>
                <p:spPr>
                  <a:xfrm>
                    <a:off x="2706109" y="1769931"/>
                    <a:ext cx="53869" cy="38892"/>
                  </a:xfrm>
                  <a:custGeom>
                    <a:avLst/>
                    <a:gdLst/>
                    <a:ahLst/>
                    <a:cxnLst/>
                    <a:rect l="l" t="t" r="r" b="b"/>
                    <a:pathLst>
                      <a:path w="1633" h="1179" extrusionOk="0">
                        <a:moveTo>
                          <a:pt x="1633" y="973"/>
                        </a:moveTo>
                        <a:lnTo>
                          <a:pt x="1499" y="1178"/>
                        </a:lnTo>
                        <a:lnTo>
                          <a:pt x="0" y="215"/>
                        </a:lnTo>
                        <a:lnTo>
                          <a:pt x="134"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1" name="Google Shape;31;p2"/>
                  <p:cNvSpPr/>
                  <p:nvPr/>
                </p:nvSpPr>
                <p:spPr>
                  <a:xfrm>
                    <a:off x="2729068" y="1735789"/>
                    <a:ext cx="52681" cy="40377"/>
                  </a:xfrm>
                  <a:custGeom>
                    <a:avLst/>
                    <a:gdLst/>
                    <a:ahLst/>
                    <a:cxnLst/>
                    <a:rect l="l" t="t" r="r" b="b"/>
                    <a:pathLst>
                      <a:path w="1597" h="1224" extrusionOk="0">
                        <a:moveTo>
                          <a:pt x="1597" y="1027"/>
                        </a:moveTo>
                        <a:lnTo>
                          <a:pt x="1463" y="1223"/>
                        </a:lnTo>
                        <a:lnTo>
                          <a:pt x="0" y="206"/>
                        </a:lnTo>
                        <a:lnTo>
                          <a:pt x="143"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2" name="Google Shape;32;p2"/>
                  <p:cNvSpPr/>
                  <p:nvPr/>
                </p:nvSpPr>
                <p:spPr>
                  <a:xfrm>
                    <a:off x="2752885" y="1702538"/>
                    <a:ext cx="51823" cy="41828"/>
                  </a:xfrm>
                  <a:custGeom>
                    <a:avLst/>
                    <a:gdLst/>
                    <a:ahLst/>
                    <a:cxnLst/>
                    <a:rect l="l" t="t" r="r" b="b"/>
                    <a:pathLst>
                      <a:path w="1571" h="1268" extrusionOk="0">
                        <a:moveTo>
                          <a:pt x="1571" y="1080"/>
                        </a:moveTo>
                        <a:lnTo>
                          <a:pt x="1428" y="1268"/>
                        </a:lnTo>
                        <a:lnTo>
                          <a:pt x="1" y="197"/>
                        </a:lnTo>
                        <a:lnTo>
                          <a:pt x="161"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3" name="Google Shape;33;p2"/>
                  <p:cNvSpPr/>
                  <p:nvPr/>
                </p:nvSpPr>
                <p:spPr>
                  <a:xfrm>
                    <a:off x="2778484" y="1670177"/>
                    <a:ext cx="50669" cy="43576"/>
                  </a:xfrm>
                  <a:custGeom>
                    <a:avLst/>
                    <a:gdLst/>
                    <a:ahLst/>
                    <a:cxnLst/>
                    <a:rect l="l" t="t" r="r" b="b"/>
                    <a:pathLst>
                      <a:path w="1536" h="1321" extrusionOk="0">
                        <a:moveTo>
                          <a:pt x="1535" y="1133"/>
                        </a:moveTo>
                        <a:lnTo>
                          <a:pt x="1384" y="1321"/>
                        </a:lnTo>
                        <a:lnTo>
                          <a:pt x="1" y="197"/>
                        </a:lnTo>
                        <a:lnTo>
                          <a:pt x="152"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4" name="Google Shape;34;p2"/>
                  <p:cNvSpPr/>
                  <p:nvPr/>
                </p:nvSpPr>
                <p:spPr>
                  <a:xfrm>
                    <a:off x="2804973" y="1638971"/>
                    <a:ext cx="49481" cy="44764"/>
                  </a:xfrm>
                  <a:custGeom>
                    <a:avLst/>
                    <a:gdLst/>
                    <a:ahLst/>
                    <a:cxnLst/>
                    <a:rect l="l" t="t" r="r" b="b"/>
                    <a:pathLst>
                      <a:path w="1500" h="1357" extrusionOk="0">
                        <a:moveTo>
                          <a:pt x="1499" y="1178"/>
                        </a:moveTo>
                        <a:lnTo>
                          <a:pt x="1348" y="1357"/>
                        </a:lnTo>
                        <a:lnTo>
                          <a:pt x="1" y="188"/>
                        </a:lnTo>
                        <a:lnTo>
                          <a:pt x="161"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5" name="Google Shape;35;p2"/>
                  <p:cNvSpPr/>
                  <p:nvPr/>
                </p:nvSpPr>
                <p:spPr>
                  <a:xfrm>
                    <a:off x="2832649" y="1608655"/>
                    <a:ext cx="48294" cy="45952"/>
                  </a:xfrm>
                  <a:custGeom>
                    <a:avLst/>
                    <a:gdLst/>
                    <a:ahLst/>
                    <a:cxnLst/>
                    <a:rect l="l" t="t" r="r" b="b"/>
                    <a:pathLst>
                      <a:path w="1464" h="1393" extrusionOk="0">
                        <a:moveTo>
                          <a:pt x="1463" y="1223"/>
                        </a:moveTo>
                        <a:lnTo>
                          <a:pt x="1294" y="1393"/>
                        </a:lnTo>
                        <a:lnTo>
                          <a:pt x="0" y="179"/>
                        </a:lnTo>
                        <a:lnTo>
                          <a:pt x="170"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6" name="Google Shape;36;p2"/>
                  <p:cNvSpPr/>
                  <p:nvPr/>
                </p:nvSpPr>
                <p:spPr>
                  <a:xfrm>
                    <a:off x="2860886" y="1578933"/>
                    <a:ext cx="47403" cy="47436"/>
                  </a:xfrm>
                  <a:custGeom>
                    <a:avLst/>
                    <a:gdLst/>
                    <a:ahLst/>
                    <a:cxnLst/>
                    <a:rect l="l" t="t" r="r" b="b"/>
                    <a:pathLst>
                      <a:path w="1437" h="1438" extrusionOk="0">
                        <a:moveTo>
                          <a:pt x="1437" y="1277"/>
                        </a:moveTo>
                        <a:lnTo>
                          <a:pt x="1259" y="1437"/>
                        </a:lnTo>
                        <a:lnTo>
                          <a:pt x="1" y="179"/>
                        </a:lnTo>
                        <a:lnTo>
                          <a:pt x="188"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7" name="Google Shape;37;p2"/>
                  <p:cNvSpPr/>
                  <p:nvPr/>
                </p:nvSpPr>
                <p:spPr>
                  <a:xfrm>
                    <a:off x="2890905" y="1550696"/>
                    <a:ext cx="45655" cy="48591"/>
                  </a:xfrm>
                  <a:custGeom>
                    <a:avLst/>
                    <a:gdLst/>
                    <a:ahLst/>
                    <a:cxnLst/>
                    <a:rect l="l" t="t" r="r" b="b"/>
                    <a:pathLst>
                      <a:path w="1384" h="1473" extrusionOk="0">
                        <a:moveTo>
                          <a:pt x="1383" y="1312"/>
                        </a:moveTo>
                        <a:lnTo>
                          <a:pt x="1214" y="1473"/>
                        </a:lnTo>
                        <a:lnTo>
                          <a:pt x="1" y="170"/>
                        </a:lnTo>
                        <a:lnTo>
                          <a:pt x="179"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8" name="Google Shape;38;p2"/>
                  <p:cNvSpPr/>
                  <p:nvPr/>
                </p:nvSpPr>
                <p:spPr>
                  <a:xfrm>
                    <a:off x="2921517" y="1523613"/>
                    <a:ext cx="44467" cy="49778"/>
                  </a:xfrm>
                  <a:custGeom>
                    <a:avLst/>
                    <a:gdLst/>
                    <a:ahLst/>
                    <a:cxnLst/>
                    <a:rect l="l" t="t" r="r" b="b"/>
                    <a:pathLst>
                      <a:path w="1348" h="1509" extrusionOk="0">
                        <a:moveTo>
                          <a:pt x="1347" y="1357"/>
                        </a:moveTo>
                        <a:lnTo>
                          <a:pt x="1169" y="1508"/>
                        </a:lnTo>
                        <a:lnTo>
                          <a:pt x="0" y="161"/>
                        </a:lnTo>
                        <a:lnTo>
                          <a:pt x="197"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9" name="Google Shape;39;p2"/>
                  <p:cNvSpPr/>
                  <p:nvPr/>
                </p:nvSpPr>
                <p:spPr>
                  <a:xfrm>
                    <a:off x="2953284" y="1497421"/>
                    <a:ext cx="43016" cy="50966"/>
                  </a:xfrm>
                  <a:custGeom>
                    <a:avLst/>
                    <a:gdLst/>
                    <a:ahLst/>
                    <a:cxnLst/>
                    <a:rect l="l" t="t" r="r" b="b"/>
                    <a:pathLst>
                      <a:path w="1304" h="1545" extrusionOk="0">
                        <a:moveTo>
                          <a:pt x="1303" y="1401"/>
                        </a:moveTo>
                        <a:lnTo>
                          <a:pt x="1116" y="1544"/>
                        </a:lnTo>
                        <a:lnTo>
                          <a:pt x="1" y="153"/>
                        </a:lnTo>
                        <a:lnTo>
                          <a:pt x="197"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0" name="Google Shape;40;p2"/>
                  <p:cNvSpPr/>
                  <p:nvPr/>
                </p:nvSpPr>
                <p:spPr>
                  <a:xfrm>
                    <a:off x="2985678" y="1472417"/>
                    <a:ext cx="41531" cy="51823"/>
                  </a:xfrm>
                  <a:custGeom>
                    <a:avLst/>
                    <a:gdLst/>
                    <a:ahLst/>
                    <a:cxnLst/>
                    <a:rect l="l" t="t" r="r" b="b"/>
                    <a:pathLst>
                      <a:path w="1259" h="1571" extrusionOk="0">
                        <a:moveTo>
                          <a:pt x="1258" y="1437"/>
                        </a:moveTo>
                        <a:lnTo>
                          <a:pt x="1062" y="1571"/>
                        </a:lnTo>
                        <a:lnTo>
                          <a:pt x="0" y="143"/>
                        </a:lnTo>
                        <a:lnTo>
                          <a:pt x="205"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1" name="Google Shape;41;p2"/>
                  <p:cNvSpPr/>
                  <p:nvPr/>
                </p:nvSpPr>
                <p:spPr>
                  <a:xfrm>
                    <a:off x="3019226" y="1448567"/>
                    <a:ext cx="39750" cy="53011"/>
                  </a:xfrm>
                  <a:custGeom>
                    <a:avLst/>
                    <a:gdLst/>
                    <a:ahLst/>
                    <a:cxnLst/>
                    <a:rect l="l" t="t" r="r" b="b"/>
                    <a:pathLst>
                      <a:path w="1205" h="1607" extrusionOk="0">
                        <a:moveTo>
                          <a:pt x="1205" y="1473"/>
                        </a:moveTo>
                        <a:lnTo>
                          <a:pt x="1017" y="1607"/>
                        </a:lnTo>
                        <a:lnTo>
                          <a:pt x="0" y="144"/>
                        </a:lnTo>
                        <a:lnTo>
                          <a:pt x="205"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2" name="Google Shape;42;p2"/>
                  <p:cNvSpPr/>
                  <p:nvPr/>
                </p:nvSpPr>
                <p:spPr>
                  <a:xfrm>
                    <a:off x="3053632" y="1426201"/>
                    <a:ext cx="38298" cy="53902"/>
                  </a:xfrm>
                  <a:custGeom>
                    <a:avLst/>
                    <a:gdLst/>
                    <a:ahLst/>
                    <a:cxnLst/>
                    <a:rect l="l" t="t" r="r" b="b"/>
                    <a:pathLst>
                      <a:path w="1161" h="1634" extrusionOk="0">
                        <a:moveTo>
                          <a:pt x="1161" y="1509"/>
                        </a:moveTo>
                        <a:lnTo>
                          <a:pt x="964" y="1634"/>
                        </a:lnTo>
                        <a:lnTo>
                          <a:pt x="1" y="135"/>
                        </a:lnTo>
                        <a:lnTo>
                          <a:pt x="215"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3" name="Google Shape;43;p2"/>
                  <p:cNvSpPr/>
                  <p:nvPr/>
                </p:nvSpPr>
                <p:spPr>
                  <a:xfrm>
                    <a:off x="3088665" y="1405023"/>
                    <a:ext cx="36814" cy="54759"/>
                  </a:xfrm>
                  <a:custGeom>
                    <a:avLst/>
                    <a:gdLst/>
                    <a:ahLst/>
                    <a:cxnLst/>
                    <a:rect l="l" t="t" r="r" b="b"/>
                    <a:pathLst>
                      <a:path w="1116" h="1660" extrusionOk="0">
                        <a:moveTo>
                          <a:pt x="1116" y="1535"/>
                        </a:moveTo>
                        <a:lnTo>
                          <a:pt x="910" y="1660"/>
                        </a:lnTo>
                        <a:lnTo>
                          <a:pt x="1" y="126"/>
                        </a:lnTo>
                        <a:lnTo>
                          <a:pt x="224"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4" name="Google Shape;44;p2"/>
                  <p:cNvSpPr/>
                  <p:nvPr/>
                </p:nvSpPr>
                <p:spPr>
                  <a:xfrm>
                    <a:off x="3124555" y="1384736"/>
                    <a:ext cx="35066" cy="55650"/>
                  </a:xfrm>
                  <a:custGeom>
                    <a:avLst/>
                    <a:gdLst/>
                    <a:ahLst/>
                    <a:cxnLst/>
                    <a:rect l="l" t="t" r="r" b="b"/>
                    <a:pathLst>
                      <a:path w="1063" h="1687" extrusionOk="0">
                        <a:moveTo>
                          <a:pt x="1063" y="1579"/>
                        </a:moveTo>
                        <a:lnTo>
                          <a:pt x="848" y="1686"/>
                        </a:lnTo>
                        <a:lnTo>
                          <a:pt x="1" y="116"/>
                        </a:lnTo>
                        <a:lnTo>
                          <a:pt x="224"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5" name="Google Shape;45;p2"/>
                  <p:cNvSpPr/>
                  <p:nvPr/>
                </p:nvSpPr>
                <p:spPr>
                  <a:xfrm>
                    <a:off x="3161370" y="1366197"/>
                    <a:ext cx="32988" cy="56211"/>
                  </a:xfrm>
                  <a:custGeom>
                    <a:avLst/>
                    <a:gdLst/>
                    <a:ahLst/>
                    <a:cxnLst/>
                    <a:rect l="l" t="t" r="r" b="b"/>
                    <a:pathLst>
                      <a:path w="1000" h="1704" extrusionOk="0">
                        <a:moveTo>
                          <a:pt x="999" y="1597"/>
                        </a:moveTo>
                        <a:lnTo>
                          <a:pt x="785" y="1704"/>
                        </a:lnTo>
                        <a:lnTo>
                          <a:pt x="0" y="107"/>
                        </a:lnTo>
                        <a:lnTo>
                          <a:pt x="223"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6" name="Google Shape;46;p2"/>
                  <p:cNvSpPr/>
                  <p:nvPr/>
                </p:nvSpPr>
                <p:spPr>
                  <a:xfrm>
                    <a:off x="3198744" y="1348813"/>
                    <a:ext cx="31206" cy="57134"/>
                  </a:xfrm>
                  <a:custGeom>
                    <a:avLst/>
                    <a:gdLst/>
                    <a:ahLst/>
                    <a:cxnLst/>
                    <a:rect l="l" t="t" r="r" b="b"/>
                    <a:pathLst>
                      <a:path w="946" h="1732" extrusionOk="0">
                        <a:moveTo>
                          <a:pt x="946" y="1633"/>
                        </a:moveTo>
                        <a:lnTo>
                          <a:pt x="723" y="1731"/>
                        </a:lnTo>
                        <a:lnTo>
                          <a:pt x="0" y="108"/>
                        </a:lnTo>
                        <a:lnTo>
                          <a:pt x="223"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7" name="Google Shape;47;p2"/>
                  <p:cNvSpPr/>
                  <p:nvPr/>
                </p:nvSpPr>
                <p:spPr>
                  <a:xfrm>
                    <a:off x="3236383" y="1332946"/>
                    <a:ext cx="29458" cy="57398"/>
                  </a:xfrm>
                  <a:custGeom>
                    <a:avLst/>
                    <a:gdLst/>
                    <a:ahLst/>
                    <a:cxnLst/>
                    <a:rect l="l" t="t" r="r" b="b"/>
                    <a:pathLst>
                      <a:path w="893" h="1740" extrusionOk="0">
                        <a:moveTo>
                          <a:pt x="893" y="1659"/>
                        </a:moveTo>
                        <a:lnTo>
                          <a:pt x="670" y="1740"/>
                        </a:lnTo>
                        <a:lnTo>
                          <a:pt x="1" y="98"/>
                        </a:lnTo>
                        <a:lnTo>
                          <a:pt x="233"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8" name="Google Shape;48;p2"/>
                  <p:cNvSpPr/>
                  <p:nvPr/>
                </p:nvSpPr>
                <p:spPr>
                  <a:xfrm>
                    <a:off x="3274649" y="1318200"/>
                    <a:ext cx="27709" cy="58025"/>
                  </a:xfrm>
                  <a:custGeom>
                    <a:avLst/>
                    <a:gdLst/>
                    <a:ahLst/>
                    <a:cxnLst/>
                    <a:rect l="l" t="t" r="r" b="b"/>
                    <a:pathLst>
                      <a:path w="840" h="1759" extrusionOk="0">
                        <a:moveTo>
                          <a:pt x="839" y="1678"/>
                        </a:moveTo>
                        <a:lnTo>
                          <a:pt x="616" y="1758"/>
                        </a:lnTo>
                        <a:lnTo>
                          <a:pt x="1" y="81"/>
                        </a:lnTo>
                        <a:lnTo>
                          <a:pt x="242"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9" name="Google Shape;49;p2"/>
                  <p:cNvSpPr/>
                  <p:nvPr/>
                </p:nvSpPr>
                <p:spPr>
                  <a:xfrm>
                    <a:off x="3313805" y="1304972"/>
                    <a:ext cx="25631" cy="58586"/>
                  </a:xfrm>
                  <a:custGeom>
                    <a:avLst/>
                    <a:gdLst/>
                    <a:ahLst/>
                    <a:cxnLst/>
                    <a:rect l="l" t="t" r="r" b="b"/>
                    <a:pathLst>
                      <a:path w="777" h="1776" extrusionOk="0">
                        <a:moveTo>
                          <a:pt x="776" y="1704"/>
                        </a:moveTo>
                        <a:lnTo>
                          <a:pt x="553" y="1776"/>
                        </a:lnTo>
                        <a:lnTo>
                          <a:pt x="0" y="81"/>
                        </a:lnTo>
                        <a:lnTo>
                          <a:pt x="241"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50" name="Google Shape;50;p2"/>
                  <p:cNvSpPr/>
                  <p:nvPr/>
                </p:nvSpPr>
                <p:spPr>
                  <a:xfrm>
                    <a:off x="3353225" y="1293493"/>
                    <a:ext cx="23586" cy="58883"/>
                  </a:xfrm>
                  <a:custGeom>
                    <a:avLst/>
                    <a:gdLst/>
                    <a:ahLst/>
                    <a:cxnLst/>
                    <a:rect l="l" t="t" r="r" b="b"/>
                    <a:pathLst>
                      <a:path w="715" h="1785" extrusionOk="0">
                        <a:moveTo>
                          <a:pt x="714" y="1722"/>
                        </a:moveTo>
                        <a:lnTo>
                          <a:pt x="491" y="1785"/>
                        </a:lnTo>
                        <a:lnTo>
                          <a:pt x="1" y="72"/>
                        </a:lnTo>
                        <a:lnTo>
                          <a:pt x="241"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51" name="Google Shape;51;p2"/>
                  <p:cNvSpPr/>
                  <p:nvPr/>
                </p:nvSpPr>
                <p:spPr>
                  <a:xfrm>
                    <a:off x="3392942" y="1283200"/>
                    <a:ext cx="21838" cy="58883"/>
                  </a:xfrm>
                  <a:custGeom>
                    <a:avLst/>
                    <a:gdLst/>
                    <a:ahLst/>
                    <a:cxnLst/>
                    <a:rect l="l" t="t" r="r" b="b"/>
                    <a:pathLst>
                      <a:path w="662" h="1785" extrusionOk="0">
                        <a:moveTo>
                          <a:pt x="661" y="1731"/>
                        </a:moveTo>
                        <a:lnTo>
                          <a:pt x="429" y="1785"/>
                        </a:lnTo>
                        <a:lnTo>
                          <a:pt x="1" y="63"/>
                        </a:lnTo>
                        <a:lnTo>
                          <a:pt x="251"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52" name="Google Shape;52;p2"/>
                  <p:cNvSpPr/>
                  <p:nvPr/>
                </p:nvSpPr>
                <p:spPr>
                  <a:xfrm>
                    <a:off x="3433285" y="1274360"/>
                    <a:ext cx="19727" cy="59180"/>
                  </a:xfrm>
                  <a:custGeom>
                    <a:avLst/>
                    <a:gdLst/>
                    <a:ahLst/>
                    <a:cxnLst/>
                    <a:rect l="l" t="t" r="r" b="b"/>
                    <a:pathLst>
                      <a:path w="598" h="1794" extrusionOk="0">
                        <a:moveTo>
                          <a:pt x="598" y="1740"/>
                        </a:moveTo>
                        <a:cubicBezTo>
                          <a:pt x="518" y="1758"/>
                          <a:pt x="437" y="1767"/>
                          <a:pt x="366" y="1794"/>
                        </a:cubicBezTo>
                        <a:lnTo>
                          <a:pt x="0" y="45"/>
                        </a:lnTo>
                        <a:cubicBezTo>
                          <a:pt x="80" y="28"/>
                          <a:pt x="161" y="10"/>
                          <a:pt x="241"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53" name="Google Shape;53;p2"/>
                  <p:cNvSpPr/>
                  <p:nvPr/>
                </p:nvSpPr>
                <p:spPr>
                  <a:xfrm>
                    <a:off x="3473893" y="1267004"/>
                    <a:ext cx="17384" cy="59476"/>
                  </a:xfrm>
                  <a:custGeom>
                    <a:avLst/>
                    <a:gdLst/>
                    <a:ahLst/>
                    <a:cxnLst/>
                    <a:rect l="l" t="t" r="r" b="b"/>
                    <a:pathLst>
                      <a:path w="527" h="1803" extrusionOk="0">
                        <a:moveTo>
                          <a:pt x="527" y="1758"/>
                        </a:moveTo>
                        <a:lnTo>
                          <a:pt x="295" y="1803"/>
                        </a:lnTo>
                        <a:lnTo>
                          <a:pt x="0" y="45"/>
                        </a:lnTo>
                        <a:lnTo>
                          <a:pt x="241"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54" name="Google Shape;54;p2"/>
                  <p:cNvSpPr/>
                  <p:nvPr/>
                </p:nvSpPr>
                <p:spPr>
                  <a:xfrm>
                    <a:off x="3514501" y="1261132"/>
                    <a:ext cx="15636" cy="59476"/>
                  </a:xfrm>
                  <a:custGeom>
                    <a:avLst/>
                    <a:gdLst/>
                    <a:ahLst/>
                    <a:cxnLst/>
                    <a:rect l="l" t="t" r="r" b="b"/>
                    <a:pathLst>
                      <a:path w="474" h="1803" extrusionOk="0">
                        <a:moveTo>
                          <a:pt x="473" y="1767"/>
                        </a:moveTo>
                        <a:lnTo>
                          <a:pt x="241" y="1802"/>
                        </a:lnTo>
                        <a:lnTo>
                          <a:pt x="0" y="36"/>
                        </a:lnTo>
                        <a:lnTo>
                          <a:pt x="250"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55" name="Google Shape;55;p2"/>
                  <p:cNvSpPr/>
                  <p:nvPr/>
                </p:nvSpPr>
                <p:spPr>
                  <a:xfrm>
                    <a:off x="3555405" y="1256712"/>
                    <a:ext cx="13558" cy="59180"/>
                  </a:xfrm>
                  <a:custGeom>
                    <a:avLst/>
                    <a:gdLst/>
                    <a:ahLst/>
                    <a:cxnLst/>
                    <a:rect l="l" t="t" r="r" b="b"/>
                    <a:pathLst>
                      <a:path w="411" h="1794" extrusionOk="0">
                        <a:moveTo>
                          <a:pt x="411" y="1776"/>
                        </a:moveTo>
                        <a:lnTo>
                          <a:pt x="170" y="1794"/>
                        </a:lnTo>
                        <a:lnTo>
                          <a:pt x="0" y="18"/>
                        </a:lnTo>
                        <a:lnTo>
                          <a:pt x="250"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56" name="Google Shape;56;p2"/>
                  <p:cNvSpPr/>
                  <p:nvPr/>
                </p:nvSpPr>
                <p:spPr>
                  <a:xfrm>
                    <a:off x="3596607" y="1253776"/>
                    <a:ext cx="11216" cy="59180"/>
                  </a:xfrm>
                  <a:custGeom>
                    <a:avLst/>
                    <a:gdLst/>
                    <a:ahLst/>
                    <a:cxnLst/>
                    <a:rect l="l" t="t" r="r" b="b"/>
                    <a:pathLst>
                      <a:path w="340" h="1794" extrusionOk="0">
                        <a:moveTo>
                          <a:pt x="339" y="1776"/>
                        </a:moveTo>
                        <a:lnTo>
                          <a:pt x="107" y="1793"/>
                        </a:lnTo>
                        <a:lnTo>
                          <a:pt x="0" y="18"/>
                        </a:lnTo>
                        <a:lnTo>
                          <a:pt x="250"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57" name="Google Shape;57;p2"/>
                  <p:cNvSpPr/>
                  <p:nvPr/>
                </p:nvSpPr>
                <p:spPr>
                  <a:xfrm>
                    <a:off x="3637808" y="1252291"/>
                    <a:ext cx="9138" cy="59180"/>
                  </a:xfrm>
                  <a:custGeom>
                    <a:avLst/>
                    <a:gdLst/>
                    <a:ahLst/>
                    <a:cxnLst/>
                    <a:rect l="l" t="t" r="r" b="b"/>
                    <a:pathLst>
                      <a:path w="277" h="1794" extrusionOk="0">
                        <a:moveTo>
                          <a:pt x="277" y="1785"/>
                        </a:moveTo>
                        <a:lnTo>
                          <a:pt x="45" y="1794"/>
                        </a:lnTo>
                        <a:lnTo>
                          <a:pt x="0" y="10"/>
                        </a:lnTo>
                        <a:lnTo>
                          <a:pt x="250"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58" name="Google Shape;58;p2"/>
                  <p:cNvSpPr/>
                  <p:nvPr/>
                </p:nvSpPr>
                <p:spPr>
                  <a:xfrm>
                    <a:off x="3678119" y="1252291"/>
                    <a:ext cx="9138" cy="58883"/>
                  </a:xfrm>
                  <a:custGeom>
                    <a:avLst/>
                    <a:gdLst/>
                    <a:ahLst/>
                    <a:cxnLst/>
                    <a:rect l="l" t="t" r="r" b="b"/>
                    <a:pathLst>
                      <a:path w="277" h="1785" extrusionOk="0">
                        <a:moveTo>
                          <a:pt x="241" y="1785"/>
                        </a:moveTo>
                        <a:lnTo>
                          <a:pt x="0" y="1776"/>
                        </a:lnTo>
                        <a:lnTo>
                          <a:pt x="27" y="1"/>
                        </a:lnTo>
                        <a:lnTo>
                          <a:pt x="277"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59" name="Google Shape;59;p2"/>
                  <p:cNvSpPr/>
                  <p:nvPr/>
                </p:nvSpPr>
                <p:spPr>
                  <a:xfrm>
                    <a:off x="3717242" y="1253182"/>
                    <a:ext cx="10919" cy="59180"/>
                  </a:xfrm>
                  <a:custGeom>
                    <a:avLst/>
                    <a:gdLst/>
                    <a:ahLst/>
                    <a:cxnLst/>
                    <a:rect l="l" t="t" r="r" b="b"/>
                    <a:pathLst>
                      <a:path w="331" h="1794" extrusionOk="0">
                        <a:moveTo>
                          <a:pt x="242" y="1794"/>
                        </a:moveTo>
                        <a:cubicBezTo>
                          <a:pt x="161" y="1785"/>
                          <a:pt x="81" y="1785"/>
                          <a:pt x="1" y="1785"/>
                        </a:cubicBezTo>
                        <a:lnTo>
                          <a:pt x="90" y="0"/>
                        </a:lnTo>
                        <a:cubicBezTo>
                          <a:pt x="170" y="9"/>
                          <a:pt x="251" y="9"/>
                          <a:pt x="331" y="18"/>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60" name="Google Shape;60;p2"/>
                  <p:cNvSpPr/>
                  <p:nvPr/>
                </p:nvSpPr>
                <p:spPr>
                  <a:xfrm>
                    <a:off x="3756398" y="1256118"/>
                    <a:ext cx="12964" cy="59180"/>
                  </a:xfrm>
                  <a:custGeom>
                    <a:avLst/>
                    <a:gdLst/>
                    <a:ahLst/>
                    <a:cxnLst/>
                    <a:rect l="l" t="t" r="r" b="b"/>
                    <a:pathLst>
                      <a:path w="393" h="1794" extrusionOk="0">
                        <a:moveTo>
                          <a:pt x="232" y="1794"/>
                        </a:moveTo>
                        <a:lnTo>
                          <a:pt x="0" y="1776"/>
                        </a:lnTo>
                        <a:lnTo>
                          <a:pt x="143" y="1"/>
                        </a:lnTo>
                        <a:lnTo>
                          <a:pt x="393" y="18"/>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61" name="Google Shape;61;p2"/>
                  <p:cNvSpPr/>
                  <p:nvPr/>
                </p:nvSpPr>
                <p:spPr>
                  <a:xfrm>
                    <a:off x="3795224" y="1260241"/>
                    <a:ext cx="15042" cy="59180"/>
                  </a:xfrm>
                  <a:custGeom>
                    <a:avLst/>
                    <a:gdLst/>
                    <a:ahLst/>
                    <a:cxnLst/>
                    <a:rect l="l" t="t" r="r" b="b"/>
                    <a:pathLst>
                      <a:path w="456" h="1794" extrusionOk="0">
                        <a:moveTo>
                          <a:pt x="233" y="1794"/>
                        </a:moveTo>
                        <a:lnTo>
                          <a:pt x="1" y="1767"/>
                        </a:lnTo>
                        <a:lnTo>
                          <a:pt x="206" y="1"/>
                        </a:lnTo>
                        <a:lnTo>
                          <a:pt x="456" y="27"/>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62" name="Google Shape;62;p2"/>
                  <p:cNvSpPr/>
                  <p:nvPr/>
                </p:nvSpPr>
                <p:spPr>
                  <a:xfrm>
                    <a:off x="3834084" y="1265552"/>
                    <a:ext cx="17088" cy="59476"/>
                  </a:xfrm>
                  <a:custGeom>
                    <a:avLst/>
                    <a:gdLst/>
                    <a:ahLst/>
                    <a:cxnLst/>
                    <a:rect l="l" t="t" r="r" b="b"/>
                    <a:pathLst>
                      <a:path w="518" h="1803" extrusionOk="0">
                        <a:moveTo>
                          <a:pt x="232" y="1802"/>
                        </a:moveTo>
                        <a:lnTo>
                          <a:pt x="1" y="1758"/>
                        </a:lnTo>
                        <a:lnTo>
                          <a:pt x="268" y="0"/>
                        </a:lnTo>
                        <a:lnTo>
                          <a:pt x="518" y="45"/>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63" name="Google Shape;63;p2"/>
                  <p:cNvSpPr/>
                  <p:nvPr/>
                </p:nvSpPr>
                <p:spPr>
                  <a:xfrm>
                    <a:off x="3872349" y="1272908"/>
                    <a:ext cx="19463" cy="58883"/>
                  </a:xfrm>
                  <a:custGeom>
                    <a:avLst/>
                    <a:gdLst/>
                    <a:ahLst/>
                    <a:cxnLst/>
                    <a:rect l="l" t="t" r="r" b="b"/>
                    <a:pathLst>
                      <a:path w="590" h="1785" extrusionOk="0">
                        <a:moveTo>
                          <a:pt x="241" y="1784"/>
                        </a:moveTo>
                        <a:lnTo>
                          <a:pt x="0" y="1749"/>
                        </a:lnTo>
                        <a:lnTo>
                          <a:pt x="339" y="0"/>
                        </a:lnTo>
                        <a:lnTo>
                          <a:pt x="589" y="45"/>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64" name="Google Shape;64;p2"/>
                  <p:cNvSpPr/>
                  <p:nvPr/>
                </p:nvSpPr>
                <p:spPr>
                  <a:xfrm>
                    <a:off x="3910615" y="1281419"/>
                    <a:ext cx="21211" cy="58916"/>
                  </a:xfrm>
                  <a:custGeom>
                    <a:avLst/>
                    <a:gdLst/>
                    <a:ahLst/>
                    <a:cxnLst/>
                    <a:rect l="l" t="t" r="r" b="b"/>
                    <a:pathLst>
                      <a:path w="643" h="1786" extrusionOk="0">
                        <a:moveTo>
                          <a:pt x="232" y="1785"/>
                        </a:moveTo>
                        <a:lnTo>
                          <a:pt x="0" y="1732"/>
                        </a:lnTo>
                        <a:lnTo>
                          <a:pt x="401" y="1"/>
                        </a:lnTo>
                        <a:lnTo>
                          <a:pt x="642" y="54"/>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65" name="Google Shape;65;p2"/>
                  <p:cNvSpPr/>
                  <p:nvPr/>
                </p:nvSpPr>
                <p:spPr>
                  <a:xfrm>
                    <a:off x="3948550" y="1291447"/>
                    <a:ext cx="23289" cy="58883"/>
                  </a:xfrm>
                  <a:custGeom>
                    <a:avLst/>
                    <a:gdLst/>
                    <a:ahLst/>
                    <a:cxnLst/>
                    <a:rect l="l" t="t" r="r" b="b"/>
                    <a:pathLst>
                      <a:path w="706" h="1785" extrusionOk="0">
                        <a:moveTo>
                          <a:pt x="233" y="1784"/>
                        </a:moveTo>
                        <a:lnTo>
                          <a:pt x="1" y="1713"/>
                        </a:lnTo>
                        <a:lnTo>
                          <a:pt x="465" y="0"/>
                        </a:lnTo>
                        <a:lnTo>
                          <a:pt x="706" y="63"/>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66" name="Google Shape;66;p2"/>
                  <p:cNvSpPr/>
                  <p:nvPr/>
                </p:nvSpPr>
                <p:spPr>
                  <a:xfrm>
                    <a:off x="3986222" y="1302630"/>
                    <a:ext cx="25071" cy="58586"/>
                  </a:xfrm>
                  <a:custGeom>
                    <a:avLst/>
                    <a:gdLst/>
                    <a:ahLst/>
                    <a:cxnLst/>
                    <a:rect l="l" t="t" r="r" b="b"/>
                    <a:pathLst>
                      <a:path w="760" h="1776" extrusionOk="0">
                        <a:moveTo>
                          <a:pt x="224" y="1775"/>
                        </a:moveTo>
                        <a:cubicBezTo>
                          <a:pt x="152" y="1749"/>
                          <a:pt x="81" y="1722"/>
                          <a:pt x="1" y="1704"/>
                        </a:cubicBezTo>
                        <a:lnTo>
                          <a:pt x="527" y="0"/>
                        </a:lnTo>
                        <a:cubicBezTo>
                          <a:pt x="607" y="18"/>
                          <a:pt x="688" y="45"/>
                          <a:pt x="759" y="72"/>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67" name="Google Shape;67;p2"/>
                  <p:cNvSpPr/>
                  <p:nvPr/>
                </p:nvSpPr>
                <p:spPr>
                  <a:xfrm>
                    <a:off x="4023300" y="1315561"/>
                    <a:ext cx="27116" cy="58025"/>
                  </a:xfrm>
                  <a:custGeom>
                    <a:avLst/>
                    <a:gdLst/>
                    <a:ahLst/>
                    <a:cxnLst/>
                    <a:rect l="l" t="t" r="r" b="b"/>
                    <a:pathLst>
                      <a:path w="822" h="1759" extrusionOk="0">
                        <a:moveTo>
                          <a:pt x="224" y="1758"/>
                        </a:moveTo>
                        <a:lnTo>
                          <a:pt x="1" y="1687"/>
                        </a:lnTo>
                        <a:lnTo>
                          <a:pt x="590" y="1"/>
                        </a:lnTo>
                        <a:lnTo>
                          <a:pt x="822" y="8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68" name="Google Shape;68;p2"/>
                  <p:cNvSpPr/>
                  <p:nvPr/>
                </p:nvSpPr>
                <p:spPr>
                  <a:xfrm>
                    <a:off x="4059784" y="1329977"/>
                    <a:ext cx="29194" cy="57728"/>
                  </a:xfrm>
                  <a:custGeom>
                    <a:avLst/>
                    <a:gdLst/>
                    <a:ahLst/>
                    <a:cxnLst/>
                    <a:rect l="l" t="t" r="r" b="b"/>
                    <a:pathLst>
                      <a:path w="885" h="1750" extrusionOk="0">
                        <a:moveTo>
                          <a:pt x="224" y="1749"/>
                        </a:moveTo>
                        <a:lnTo>
                          <a:pt x="1" y="1660"/>
                        </a:lnTo>
                        <a:lnTo>
                          <a:pt x="652" y="1"/>
                        </a:lnTo>
                        <a:lnTo>
                          <a:pt x="884" y="9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69" name="Google Shape;69;p2"/>
                  <p:cNvSpPr/>
                  <p:nvPr/>
                </p:nvSpPr>
                <p:spPr>
                  <a:xfrm>
                    <a:off x="4096004" y="1345580"/>
                    <a:ext cx="30909" cy="57134"/>
                  </a:xfrm>
                  <a:custGeom>
                    <a:avLst/>
                    <a:gdLst/>
                    <a:ahLst/>
                    <a:cxnLst/>
                    <a:rect l="l" t="t" r="r" b="b"/>
                    <a:pathLst>
                      <a:path w="937" h="1732" extrusionOk="0">
                        <a:moveTo>
                          <a:pt x="223" y="1731"/>
                        </a:moveTo>
                        <a:lnTo>
                          <a:pt x="0" y="1633"/>
                        </a:lnTo>
                        <a:lnTo>
                          <a:pt x="714" y="1"/>
                        </a:lnTo>
                        <a:lnTo>
                          <a:pt x="937" y="99"/>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70" name="Google Shape;70;p2"/>
                  <p:cNvSpPr/>
                  <p:nvPr/>
                </p:nvSpPr>
                <p:spPr>
                  <a:xfrm>
                    <a:off x="4131598" y="1362370"/>
                    <a:ext cx="32988" cy="56508"/>
                  </a:xfrm>
                  <a:custGeom>
                    <a:avLst/>
                    <a:gdLst/>
                    <a:ahLst/>
                    <a:cxnLst/>
                    <a:rect l="l" t="t" r="r" b="b"/>
                    <a:pathLst>
                      <a:path w="1000" h="1713" extrusionOk="0">
                        <a:moveTo>
                          <a:pt x="215" y="1713"/>
                        </a:moveTo>
                        <a:cubicBezTo>
                          <a:pt x="152" y="1677"/>
                          <a:pt x="72" y="1642"/>
                          <a:pt x="1" y="1615"/>
                        </a:cubicBezTo>
                        <a:lnTo>
                          <a:pt x="768" y="0"/>
                        </a:lnTo>
                        <a:cubicBezTo>
                          <a:pt x="848" y="36"/>
                          <a:pt x="920" y="71"/>
                          <a:pt x="1000" y="116"/>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71" name="Google Shape;71;p2"/>
                  <p:cNvSpPr/>
                  <p:nvPr/>
                </p:nvSpPr>
                <p:spPr>
                  <a:xfrm>
                    <a:off x="4166631" y="1381206"/>
                    <a:ext cx="34472" cy="55650"/>
                  </a:xfrm>
                  <a:custGeom>
                    <a:avLst/>
                    <a:gdLst/>
                    <a:ahLst/>
                    <a:cxnLst/>
                    <a:rect l="l" t="t" r="r" b="b"/>
                    <a:pathLst>
                      <a:path w="1045" h="1687" extrusionOk="0">
                        <a:moveTo>
                          <a:pt x="214" y="1686"/>
                        </a:moveTo>
                        <a:lnTo>
                          <a:pt x="0" y="1579"/>
                        </a:lnTo>
                        <a:lnTo>
                          <a:pt x="821" y="0"/>
                        </a:lnTo>
                        <a:lnTo>
                          <a:pt x="1044" y="107"/>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72" name="Google Shape;72;p2"/>
                  <p:cNvSpPr/>
                  <p:nvPr/>
                </p:nvSpPr>
                <p:spPr>
                  <a:xfrm>
                    <a:off x="4200773" y="1400900"/>
                    <a:ext cx="36220" cy="54792"/>
                  </a:xfrm>
                  <a:custGeom>
                    <a:avLst/>
                    <a:gdLst/>
                    <a:ahLst/>
                    <a:cxnLst/>
                    <a:rect l="l" t="t" r="r" b="b"/>
                    <a:pathLst>
                      <a:path w="1098" h="1661" extrusionOk="0">
                        <a:moveTo>
                          <a:pt x="205" y="1660"/>
                        </a:moveTo>
                        <a:lnTo>
                          <a:pt x="0" y="1544"/>
                        </a:lnTo>
                        <a:lnTo>
                          <a:pt x="883" y="1"/>
                        </a:lnTo>
                        <a:lnTo>
                          <a:pt x="1097" y="126"/>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73" name="Google Shape;73;p2"/>
                  <p:cNvSpPr/>
                  <p:nvPr/>
                </p:nvSpPr>
                <p:spPr>
                  <a:xfrm>
                    <a:off x="4234618" y="1421814"/>
                    <a:ext cx="37672" cy="54165"/>
                  </a:xfrm>
                  <a:custGeom>
                    <a:avLst/>
                    <a:gdLst/>
                    <a:ahLst/>
                    <a:cxnLst/>
                    <a:rect l="l" t="t" r="r" b="b"/>
                    <a:pathLst>
                      <a:path w="1142" h="1642" extrusionOk="0">
                        <a:moveTo>
                          <a:pt x="196" y="1642"/>
                        </a:moveTo>
                        <a:lnTo>
                          <a:pt x="0" y="1517"/>
                        </a:lnTo>
                        <a:lnTo>
                          <a:pt x="937" y="0"/>
                        </a:lnTo>
                        <a:lnTo>
                          <a:pt x="1142" y="134"/>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74" name="Google Shape;74;p2"/>
                  <p:cNvSpPr/>
                  <p:nvPr/>
                </p:nvSpPr>
                <p:spPr>
                  <a:xfrm>
                    <a:off x="4267572" y="1443883"/>
                    <a:ext cx="39453" cy="53275"/>
                  </a:xfrm>
                  <a:custGeom>
                    <a:avLst/>
                    <a:gdLst/>
                    <a:ahLst/>
                    <a:cxnLst/>
                    <a:rect l="l" t="t" r="r" b="b"/>
                    <a:pathLst>
                      <a:path w="1196" h="1615" extrusionOk="0">
                        <a:moveTo>
                          <a:pt x="197" y="1615"/>
                        </a:moveTo>
                        <a:cubicBezTo>
                          <a:pt x="134" y="1570"/>
                          <a:pt x="63" y="1526"/>
                          <a:pt x="0" y="1481"/>
                        </a:cubicBezTo>
                        <a:lnTo>
                          <a:pt x="990" y="0"/>
                        </a:lnTo>
                        <a:cubicBezTo>
                          <a:pt x="1062" y="45"/>
                          <a:pt x="1133" y="89"/>
                          <a:pt x="1196" y="143"/>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75" name="Google Shape;75;p2"/>
                  <p:cNvSpPr/>
                  <p:nvPr/>
                </p:nvSpPr>
                <p:spPr>
                  <a:xfrm>
                    <a:off x="4299339" y="1467700"/>
                    <a:ext cx="41234" cy="52120"/>
                  </a:xfrm>
                  <a:custGeom>
                    <a:avLst/>
                    <a:gdLst/>
                    <a:ahLst/>
                    <a:cxnLst/>
                    <a:rect l="l" t="t" r="r" b="b"/>
                    <a:pathLst>
                      <a:path w="1250" h="1580" extrusionOk="0">
                        <a:moveTo>
                          <a:pt x="197" y="1580"/>
                        </a:moveTo>
                        <a:lnTo>
                          <a:pt x="1" y="1446"/>
                        </a:lnTo>
                        <a:lnTo>
                          <a:pt x="1044" y="1"/>
                        </a:lnTo>
                        <a:lnTo>
                          <a:pt x="1250" y="144"/>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76" name="Google Shape;76;p2"/>
                  <p:cNvSpPr/>
                  <p:nvPr/>
                </p:nvSpPr>
                <p:spPr>
                  <a:xfrm>
                    <a:off x="4330842" y="1492440"/>
                    <a:ext cx="42389" cy="51230"/>
                  </a:xfrm>
                  <a:custGeom>
                    <a:avLst/>
                    <a:gdLst/>
                    <a:ahLst/>
                    <a:cxnLst/>
                    <a:rect l="l" t="t" r="r" b="b"/>
                    <a:pathLst>
                      <a:path w="1285" h="1553" extrusionOk="0">
                        <a:moveTo>
                          <a:pt x="188" y="1552"/>
                        </a:moveTo>
                        <a:lnTo>
                          <a:pt x="0" y="1401"/>
                        </a:lnTo>
                        <a:lnTo>
                          <a:pt x="1089" y="0"/>
                        </a:lnTo>
                        <a:lnTo>
                          <a:pt x="1285" y="152"/>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77" name="Google Shape;77;p2"/>
                  <p:cNvSpPr/>
                  <p:nvPr/>
                </p:nvSpPr>
                <p:spPr>
                  <a:xfrm>
                    <a:off x="4361158" y="1518039"/>
                    <a:ext cx="44170" cy="50339"/>
                  </a:xfrm>
                  <a:custGeom>
                    <a:avLst/>
                    <a:gdLst/>
                    <a:ahLst/>
                    <a:cxnLst/>
                    <a:rect l="l" t="t" r="r" b="b"/>
                    <a:pathLst>
                      <a:path w="1339" h="1526" extrusionOk="0">
                        <a:moveTo>
                          <a:pt x="179" y="1526"/>
                        </a:moveTo>
                        <a:lnTo>
                          <a:pt x="0" y="1365"/>
                        </a:lnTo>
                        <a:lnTo>
                          <a:pt x="1151" y="0"/>
                        </a:lnTo>
                        <a:lnTo>
                          <a:pt x="1338" y="17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78" name="Google Shape;78;p2"/>
                  <p:cNvSpPr/>
                  <p:nvPr/>
                </p:nvSpPr>
                <p:spPr>
                  <a:xfrm>
                    <a:off x="4390880" y="1545121"/>
                    <a:ext cx="45325" cy="48854"/>
                  </a:xfrm>
                  <a:custGeom>
                    <a:avLst/>
                    <a:gdLst/>
                    <a:ahLst/>
                    <a:cxnLst/>
                    <a:rect l="l" t="t" r="r" b="b"/>
                    <a:pathLst>
                      <a:path w="1374" h="1481" extrusionOk="0">
                        <a:moveTo>
                          <a:pt x="170" y="1481"/>
                        </a:moveTo>
                        <a:cubicBezTo>
                          <a:pt x="116" y="1427"/>
                          <a:pt x="54" y="1374"/>
                          <a:pt x="0" y="1320"/>
                        </a:cubicBezTo>
                        <a:lnTo>
                          <a:pt x="1187" y="0"/>
                        </a:lnTo>
                        <a:cubicBezTo>
                          <a:pt x="1249" y="54"/>
                          <a:pt x="1320" y="107"/>
                          <a:pt x="1374" y="17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79" name="Google Shape;79;p2"/>
                  <p:cNvSpPr/>
                  <p:nvPr/>
                </p:nvSpPr>
                <p:spPr>
                  <a:xfrm>
                    <a:off x="4419117" y="1573359"/>
                    <a:ext cx="47106" cy="47700"/>
                  </a:xfrm>
                  <a:custGeom>
                    <a:avLst/>
                    <a:gdLst/>
                    <a:ahLst/>
                    <a:cxnLst/>
                    <a:rect l="l" t="t" r="r" b="b"/>
                    <a:pathLst>
                      <a:path w="1428" h="1446" extrusionOk="0">
                        <a:moveTo>
                          <a:pt x="179" y="1446"/>
                        </a:moveTo>
                        <a:lnTo>
                          <a:pt x="1" y="1276"/>
                        </a:lnTo>
                        <a:lnTo>
                          <a:pt x="1241" y="0"/>
                        </a:lnTo>
                        <a:lnTo>
                          <a:pt x="1428" y="17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80" name="Google Shape;80;p2"/>
                  <p:cNvSpPr/>
                  <p:nvPr/>
                </p:nvSpPr>
                <p:spPr>
                  <a:xfrm>
                    <a:off x="4446793" y="1602486"/>
                    <a:ext cx="47997" cy="46545"/>
                  </a:xfrm>
                  <a:custGeom>
                    <a:avLst/>
                    <a:gdLst/>
                    <a:ahLst/>
                    <a:cxnLst/>
                    <a:rect l="l" t="t" r="r" b="b"/>
                    <a:pathLst>
                      <a:path w="1455" h="1411" extrusionOk="0">
                        <a:moveTo>
                          <a:pt x="161" y="1410"/>
                        </a:moveTo>
                        <a:lnTo>
                          <a:pt x="0" y="1241"/>
                        </a:lnTo>
                        <a:lnTo>
                          <a:pt x="1285" y="1"/>
                        </a:lnTo>
                        <a:lnTo>
                          <a:pt x="1454" y="188"/>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81" name="Google Shape;81;p2"/>
                  <p:cNvSpPr/>
                  <p:nvPr/>
                </p:nvSpPr>
                <p:spPr>
                  <a:xfrm>
                    <a:off x="4473546" y="1632802"/>
                    <a:ext cx="49184" cy="45061"/>
                  </a:xfrm>
                  <a:custGeom>
                    <a:avLst/>
                    <a:gdLst/>
                    <a:ahLst/>
                    <a:cxnLst/>
                    <a:rect l="l" t="t" r="r" b="b"/>
                    <a:pathLst>
                      <a:path w="1491" h="1366" extrusionOk="0">
                        <a:moveTo>
                          <a:pt x="153" y="1365"/>
                        </a:moveTo>
                        <a:lnTo>
                          <a:pt x="1" y="1187"/>
                        </a:lnTo>
                        <a:lnTo>
                          <a:pt x="1330" y="1"/>
                        </a:lnTo>
                        <a:lnTo>
                          <a:pt x="1491" y="188"/>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82" name="Google Shape;82;p2"/>
                  <p:cNvSpPr/>
                  <p:nvPr/>
                </p:nvSpPr>
                <p:spPr>
                  <a:xfrm>
                    <a:off x="4499178" y="1663711"/>
                    <a:ext cx="50339" cy="43873"/>
                  </a:xfrm>
                  <a:custGeom>
                    <a:avLst/>
                    <a:gdLst/>
                    <a:ahLst/>
                    <a:cxnLst/>
                    <a:rect l="l" t="t" r="r" b="b"/>
                    <a:pathLst>
                      <a:path w="1526" h="1330" extrusionOk="0">
                        <a:moveTo>
                          <a:pt x="152" y="1329"/>
                        </a:moveTo>
                        <a:cubicBezTo>
                          <a:pt x="98" y="1267"/>
                          <a:pt x="54" y="1205"/>
                          <a:pt x="0" y="1142"/>
                        </a:cubicBezTo>
                        <a:lnTo>
                          <a:pt x="1365" y="0"/>
                        </a:lnTo>
                        <a:cubicBezTo>
                          <a:pt x="1419" y="63"/>
                          <a:pt x="1472" y="134"/>
                          <a:pt x="1526" y="196"/>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83" name="Google Shape;83;p2"/>
                  <p:cNvSpPr/>
                  <p:nvPr/>
                </p:nvSpPr>
                <p:spPr>
                  <a:xfrm>
                    <a:off x="4523291" y="1696072"/>
                    <a:ext cx="51823" cy="42125"/>
                  </a:xfrm>
                  <a:custGeom>
                    <a:avLst/>
                    <a:gdLst/>
                    <a:ahLst/>
                    <a:cxnLst/>
                    <a:rect l="l" t="t" r="r" b="b"/>
                    <a:pathLst>
                      <a:path w="1571" h="1277" extrusionOk="0">
                        <a:moveTo>
                          <a:pt x="152" y="1276"/>
                        </a:moveTo>
                        <a:lnTo>
                          <a:pt x="1" y="1089"/>
                        </a:lnTo>
                        <a:lnTo>
                          <a:pt x="1410" y="1"/>
                        </a:lnTo>
                        <a:lnTo>
                          <a:pt x="1571" y="197"/>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84" name="Google Shape;84;p2"/>
                  <p:cNvSpPr/>
                  <p:nvPr/>
                </p:nvSpPr>
                <p:spPr>
                  <a:xfrm>
                    <a:off x="4546845" y="1729027"/>
                    <a:ext cx="52417" cy="40641"/>
                  </a:xfrm>
                  <a:custGeom>
                    <a:avLst/>
                    <a:gdLst/>
                    <a:ahLst/>
                    <a:cxnLst/>
                    <a:rect l="l" t="t" r="r" b="b"/>
                    <a:pathLst>
                      <a:path w="1589" h="1232" extrusionOk="0">
                        <a:moveTo>
                          <a:pt x="134" y="1232"/>
                        </a:moveTo>
                        <a:lnTo>
                          <a:pt x="0" y="1044"/>
                        </a:lnTo>
                        <a:lnTo>
                          <a:pt x="1446" y="1"/>
                        </a:lnTo>
                        <a:lnTo>
                          <a:pt x="1588" y="206"/>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85" name="Google Shape;85;p2"/>
                  <p:cNvSpPr/>
                  <p:nvPr/>
                </p:nvSpPr>
                <p:spPr>
                  <a:xfrm>
                    <a:off x="4568913" y="1762872"/>
                    <a:ext cx="53605" cy="39189"/>
                  </a:xfrm>
                  <a:custGeom>
                    <a:avLst/>
                    <a:gdLst/>
                    <a:ahLst/>
                    <a:cxnLst/>
                    <a:rect l="l" t="t" r="r" b="b"/>
                    <a:pathLst>
                      <a:path w="1625" h="1188" extrusionOk="0">
                        <a:moveTo>
                          <a:pt x="134" y="1187"/>
                        </a:moveTo>
                        <a:lnTo>
                          <a:pt x="0" y="991"/>
                        </a:lnTo>
                        <a:lnTo>
                          <a:pt x="1490" y="1"/>
                        </a:lnTo>
                        <a:lnTo>
                          <a:pt x="1624" y="215"/>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86" name="Google Shape;86;p2"/>
                  <p:cNvSpPr/>
                  <p:nvPr/>
                </p:nvSpPr>
                <p:spPr>
                  <a:xfrm>
                    <a:off x="4590091" y="1797608"/>
                    <a:ext cx="54495" cy="37408"/>
                  </a:xfrm>
                  <a:custGeom>
                    <a:avLst/>
                    <a:gdLst/>
                    <a:ahLst/>
                    <a:cxnLst/>
                    <a:rect l="l" t="t" r="r" b="b"/>
                    <a:pathLst>
                      <a:path w="1652" h="1134" extrusionOk="0">
                        <a:moveTo>
                          <a:pt x="126" y="1133"/>
                        </a:moveTo>
                        <a:cubicBezTo>
                          <a:pt x="90" y="1071"/>
                          <a:pt x="45" y="999"/>
                          <a:pt x="1" y="937"/>
                        </a:cubicBezTo>
                        <a:lnTo>
                          <a:pt x="1517" y="0"/>
                        </a:lnTo>
                        <a:cubicBezTo>
                          <a:pt x="1562" y="72"/>
                          <a:pt x="1607" y="143"/>
                          <a:pt x="1651" y="214"/>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87" name="Google Shape;87;p2"/>
                  <p:cNvSpPr/>
                  <p:nvPr/>
                </p:nvSpPr>
                <p:spPr>
                  <a:xfrm>
                    <a:off x="4609818" y="1833201"/>
                    <a:ext cx="55353" cy="35956"/>
                  </a:xfrm>
                  <a:custGeom>
                    <a:avLst/>
                    <a:gdLst/>
                    <a:ahLst/>
                    <a:cxnLst/>
                    <a:rect l="l" t="t" r="r" b="b"/>
                    <a:pathLst>
                      <a:path w="1678" h="1090" extrusionOk="0">
                        <a:moveTo>
                          <a:pt x="116" y="1089"/>
                        </a:moveTo>
                        <a:lnTo>
                          <a:pt x="0" y="875"/>
                        </a:lnTo>
                        <a:lnTo>
                          <a:pt x="1553" y="1"/>
                        </a:lnTo>
                        <a:lnTo>
                          <a:pt x="1678" y="224"/>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88" name="Google Shape;88;p2"/>
                  <p:cNvSpPr/>
                  <p:nvPr/>
                </p:nvSpPr>
                <p:spPr>
                  <a:xfrm>
                    <a:off x="4628357" y="1869685"/>
                    <a:ext cx="55947" cy="33878"/>
                  </a:xfrm>
                  <a:custGeom>
                    <a:avLst/>
                    <a:gdLst/>
                    <a:ahLst/>
                    <a:cxnLst/>
                    <a:rect l="l" t="t" r="r" b="b"/>
                    <a:pathLst>
                      <a:path w="1696" h="1027" extrusionOk="0">
                        <a:moveTo>
                          <a:pt x="108" y="1027"/>
                        </a:moveTo>
                        <a:lnTo>
                          <a:pt x="0" y="813"/>
                        </a:lnTo>
                        <a:lnTo>
                          <a:pt x="1579" y="1"/>
                        </a:lnTo>
                        <a:lnTo>
                          <a:pt x="1695" y="224"/>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89" name="Google Shape;89;p2"/>
                  <p:cNvSpPr/>
                  <p:nvPr/>
                </p:nvSpPr>
                <p:spPr>
                  <a:xfrm>
                    <a:off x="4645708" y="1906499"/>
                    <a:ext cx="56541" cy="32097"/>
                  </a:xfrm>
                  <a:custGeom>
                    <a:avLst/>
                    <a:gdLst/>
                    <a:ahLst/>
                    <a:cxnLst/>
                    <a:rect l="l" t="t" r="r" b="b"/>
                    <a:pathLst>
                      <a:path w="1714" h="973" extrusionOk="0">
                        <a:moveTo>
                          <a:pt x="99" y="972"/>
                        </a:moveTo>
                        <a:lnTo>
                          <a:pt x="1" y="758"/>
                        </a:lnTo>
                        <a:lnTo>
                          <a:pt x="1615" y="0"/>
                        </a:lnTo>
                        <a:lnTo>
                          <a:pt x="1714" y="223"/>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90" name="Google Shape;90;p2"/>
                  <p:cNvSpPr/>
                  <p:nvPr/>
                </p:nvSpPr>
                <p:spPr>
                  <a:xfrm>
                    <a:off x="4661905" y="1944138"/>
                    <a:ext cx="57134" cy="30349"/>
                  </a:xfrm>
                  <a:custGeom>
                    <a:avLst/>
                    <a:gdLst/>
                    <a:ahLst/>
                    <a:cxnLst/>
                    <a:rect l="l" t="t" r="r" b="b"/>
                    <a:pathLst>
                      <a:path w="1732" h="920" extrusionOk="0">
                        <a:moveTo>
                          <a:pt x="90" y="920"/>
                        </a:moveTo>
                        <a:cubicBezTo>
                          <a:pt x="63" y="840"/>
                          <a:pt x="27" y="768"/>
                          <a:pt x="0" y="697"/>
                        </a:cubicBezTo>
                        <a:lnTo>
                          <a:pt x="1633" y="1"/>
                        </a:lnTo>
                        <a:cubicBezTo>
                          <a:pt x="1669" y="72"/>
                          <a:pt x="1704" y="144"/>
                          <a:pt x="1731" y="224"/>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91" name="Google Shape;91;p2"/>
                  <p:cNvSpPr/>
                  <p:nvPr/>
                </p:nvSpPr>
                <p:spPr>
                  <a:xfrm>
                    <a:off x="4676320" y="1982107"/>
                    <a:ext cx="58025" cy="28600"/>
                  </a:xfrm>
                  <a:custGeom>
                    <a:avLst/>
                    <a:gdLst/>
                    <a:ahLst/>
                    <a:cxnLst/>
                    <a:rect l="l" t="t" r="r" b="b"/>
                    <a:pathLst>
                      <a:path w="1759" h="867" extrusionOk="0">
                        <a:moveTo>
                          <a:pt x="90" y="866"/>
                        </a:moveTo>
                        <a:lnTo>
                          <a:pt x="1" y="643"/>
                        </a:lnTo>
                        <a:lnTo>
                          <a:pt x="1669" y="1"/>
                        </a:lnTo>
                        <a:lnTo>
                          <a:pt x="1758" y="242"/>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92" name="Google Shape;92;p2"/>
                  <p:cNvSpPr/>
                  <p:nvPr/>
                </p:nvSpPr>
                <p:spPr>
                  <a:xfrm>
                    <a:off x="4689845" y="2020966"/>
                    <a:ext cx="58322" cy="26522"/>
                  </a:xfrm>
                  <a:custGeom>
                    <a:avLst/>
                    <a:gdLst/>
                    <a:ahLst/>
                    <a:cxnLst/>
                    <a:rect l="l" t="t" r="r" b="b"/>
                    <a:pathLst>
                      <a:path w="1768" h="804" extrusionOk="0">
                        <a:moveTo>
                          <a:pt x="72" y="803"/>
                        </a:moveTo>
                        <a:lnTo>
                          <a:pt x="1" y="580"/>
                        </a:lnTo>
                        <a:lnTo>
                          <a:pt x="1687" y="0"/>
                        </a:lnTo>
                        <a:lnTo>
                          <a:pt x="1767" y="24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93" name="Google Shape;93;p2"/>
                  <p:cNvSpPr/>
                  <p:nvPr/>
                </p:nvSpPr>
                <p:spPr>
                  <a:xfrm>
                    <a:off x="4701919" y="2060089"/>
                    <a:ext cx="58586" cy="24774"/>
                  </a:xfrm>
                  <a:custGeom>
                    <a:avLst/>
                    <a:gdLst/>
                    <a:ahLst/>
                    <a:cxnLst/>
                    <a:rect l="l" t="t" r="r" b="b"/>
                    <a:pathLst>
                      <a:path w="1776" h="751" extrusionOk="0">
                        <a:moveTo>
                          <a:pt x="72" y="750"/>
                        </a:moveTo>
                        <a:lnTo>
                          <a:pt x="1" y="518"/>
                        </a:lnTo>
                        <a:lnTo>
                          <a:pt x="1705" y="1"/>
                        </a:lnTo>
                        <a:lnTo>
                          <a:pt x="1776" y="242"/>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94" name="Google Shape;94;p2"/>
                  <p:cNvSpPr/>
                  <p:nvPr/>
                </p:nvSpPr>
                <p:spPr>
                  <a:xfrm>
                    <a:off x="4712805" y="2099839"/>
                    <a:ext cx="58883" cy="22695"/>
                  </a:xfrm>
                  <a:custGeom>
                    <a:avLst/>
                    <a:gdLst/>
                    <a:ahLst/>
                    <a:cxnLst/>
                    <a:rect l="l" t="t" r="r" b="b"/>
                    <a:pathLst>
                      <a:path w="1785" h="688" extrusionOk="0">
                        <a:moveTo>
                          <a:pt x="63" y="687"/>
                        </a:moveTo>
                        <a:lnTo>
                          <a:pt x="1" y="455"/>
                        </a:lnTo>
                        <a:lnTo>
                          <a:pt x="1723" y="0"/>
                        </a:lnTo>
                        <a:lnTo>
                          <a:pt x="1785" y="24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95" name="Google Shape;95;p2"/>
                  <p:cNvSpPr/>
                  <p:nvPr/>
                </p:nvSpPr>
                <p:spPr>
                  <a:xfrm>
                    <a:off x="4721942" y="2139853"/>
                    <a:ext cx="59180" cy="20617"/>
                  </a:xfrm>
                  <a:custGeom>
                    <a:avLst/>
                    <a:gdLst/>
                    <a:ahLst/>
                    <a:cxnLst/>
                    <a:rect l="l" t="t" r="r" b="b"/>
                    <a:pathLst>
                      <a:path w="1794" h="625" extrusionOk="0">
                        <a:moveTo>
                          <a:pt x="54" y="625"/>
                        </a:moveTo>
                        <a:lnTo>
                          <a:pt x="0" y="393"/>
                        </a:lnTo>
                        <a:lnTo>
                          <a:pt x="1740" y="0"/>
                        </a:lnTo>
                        <a:lnTo>
                          <a:pt x="1793" y="24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96" name="Google Shape;96;p2"/>
                  <p:cNvSpPr/>
                  <p:nvPr/>
                </p:nvSpPr>
                <p:spPr>
                  <a:xfrm>
                    <a:off x="4729892" y="2180164"/>
                    <a:ext cx="59180" cy="18572"/>
                  </a:xfrm>
                  <a:custGeom>
                    <a:avLst/>
                    <a:gdLst/>
                    <a:ahLst/>
                    <a:cxnLst/>
                    <a:rect l="l" t="t" r="r" b="b"/>
                    <a:pathLst>
                      <a:path w="1794" h="563" extrusionOk="0">
                        <a:moveTo>
                          <a:pt x="45" y="563"/>
                        </a:moveTo>
                        <a:lnTo>
                          <a:pt x="0" y="331"/>
                        </a:lnTo>
                        <a:lnTo>
                          <a:pt x="1749" y="1"/>
                        </a:lnTo>
                        <a:lnTo>
                          <a:pt x="1793" y="25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97" name="Google Shape;97;p2"/>
                  <p:cNvSpPr/>
                  <p:nvPr/>
                </p:nvSpPr>
                <p:spPr>
                  <a:xfrm>
                    <a:off x="4736655" y="2220771"/>
                    <a:ext cx="59180" cy="16527"/>
                  </a:xfrm>
                  <a:custGeom>
                    <a:avLst/>
                    <a:gdLst/>
                    <a:ahLst/>
                    <a:cxnLst/>
                    <a:rect l="l" t="t" r="r" b="b"/>
                    <a:pathLst>
                      <a:path w="1794" h="501" extrusionOk="0">
                        <a:moveTo>
                          <a:pt x="36" y="500"/>
                        </a:moveTo>
                        <a:lnTo>
                          <a:pt x="0" y="268"/>
                        </a:lnTo>
                        <a:lnTo>
                          <a:pt x="1767" y="1"/>
                        </a:lnTo>
                        <a:lnTo>
                          <a:pt x="1794" y="25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98" name="Google Shape;98;p2"/>
                  <p:cNvSpPr/>
                  <p:nvPr/>
                </p:nvSpPr>
                <p:spPr>
                  <a:xfrm>
                    <a:off x="4741669" y="2261676"/>
                    <a:ext cx="59476" cy="14449"/>
                  </a:xfrm>
                  <a:custGeom>
                    <a:avLst/>
                    <a:gdLst/>
                    <a:ahLst/>
                    <a:cxnLst/>
                    <a:rect l="l" t="t" r="r" b="b"/>
                    <a:pathLst>
                      <a:path w="1803" h="438" extrusionOk="0">
                        <a:moveTo>
                          <a:pt x="27" y="438"/>
                        </a:moveTo>
                        <a:lnTo>
                          <a:pt x="0" y="206"/>
                        </a:lnTo>
                        <a:lnTo>
                          <a:pt x="1766" y="1"/>
                        </a:lnTo>
                        <a:lnTo>
                          <a:pt x="1802" y="25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99" name="Google Shape;99;p2"/>
                  <p:cNvSpPr/>
                  <p:nvPr/>
                </p:nvSpPr>
                <p:spPr>
                  <a:xfrm>
                    <a:off x="4745198" y="2302580"/>
                    <a:ext cx="59476" cy="12403"/>
                  </a:xfrm>
                  <a:custGeom>
                    <a:avLst/>
                    <a:gdLst/>
                    <a:ahLst/>
                    <a:cxnLst/>
                    <a:rect l="l" t="t" r="r" b="b"/>
                    <a:pathLst>
                      <a:path w="1803" h="376" extrusionOk="0">
                        <a:moveTo>
                          <a:pt x="18" y="375"/>
                        </a:moveTo>
                        <a:lnTo>
                          <a:pt x="0" y="143"/>
                        </a:lnTo>
                        <a:lnTo>
                          <a:pt x="1775" y="1"/>
                        </a:lnTo>
                        <a:lnTo>
                          <a:pt x="1802" y="25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00" name="Google Shape;100;p2"/>
                  <p:cNvSpPr/>
                  <p:nvPr/>
                </p:nvSpPr>
                <p:spPr>
                  <a:xfrm>
                    <a:off x="4747837" y="2343782"/>
                    <a:ext cx="58883" cy="10325"/>
                  </a:xfrm>
                  <a:custGeom>
                    <a:avLst/>
                    <a:gdLst/>
                    <a:ahLst/>
                    <a:cxnLst/>
                    <a:rect l="l" t="t" r="r" b="b"/>
                    <a:pathLst>
                      <a:path w="1785" h="313" extrusionOk="0">
                        <a:moveTo>
                          <a:pt x="9" y="313"/>
                        </a:moveTo>
                        <a:lnTo>
                          <a:pt x="0" y="72"/>
                        </a:lnTo>
                        <a:lnTo>
                          <a:pt x="1776" y="1"/>
                        </a:lnTo>
                        <a:lnTo>
                          <a:pt x="1785" y="25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01" name="Google Shape;101;p2"/>
                  <p:cNvSpPr/>
                  <p:nvPr/>
                </p:nvSpPr>
                <p:spPr>
                  <a:xfrm>
                    <a:off x="4748728" y="2384983"/>
                    <a:ext cx="59180" cy="8280"/>
                  </a:xfrm>
                  <a:custGeom>
                    <a:avLst/>
                    <a:gdLst/>
                    <a:ahLst/>
                    <a:cxnLst/>
                    <a:rect l="l" t="t" r="r" b="b"/>
                    <a:pathLst>
                      <a:path w="1794" h="251" extrusionOk="0">
                        <a:moveTo>
                          <a:pt x="9" y="250"/>
                        </a:moveTo>
                        <a:lnTo>
                          <a:pt x="0" y="9"/>
                        </a:lnTo>
                        <a:lnTo>
                          <a:pt x="1784" y="1"/>
                        </a:lnTo>
                        <a:lnTo>
                          <a:pt x="1793" y="25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02" name="Google Shape;102;p2"/>
                  <p:cNvSpPr/>
                  <p:nvPr/>
                </p:nvSpPr>
                <p:spPr>
                  <a:xfrm>
                    <a:off x="4748134" y="2424403"/>
                    <a:ext cx="58883" cy="10061"/>
                  </a:xfrm>
                  <a:custGeom>
                    <a:avLst/>
                    <a:gdLst/>
                    <a:ahLst/>
                    <a:cxnLst/>
                    <a:rect l="l" t="t" r="r" b="b"/>
                    <a:pathLst>
                      <a:path w="1785" h="305" extrusionOk="0">
                        <a:moveTo>
                          <a:pt x="0" y="242"/>
                        </a:moveTo>
                        <a:lnTo>
                          <a:pt x="0" y="1"/>
                        </a:lnTo>
                        <a:lnTo>
                          <a:pt x="1785" y="55"/>
                        </a:lnTo>
                        <a:lnTo>
                          <a:pt x="1776" y="304"/>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03" name="Google Shape;103;p2"/>
                  <p:cNvSpPr/>
                  <p:nvPr/>
                </p:nvSpPr>
                <p:spPr>
                  <a:xfrm>
                    <a:off x="4745759" y="2463559"/>
                    <a:ext cx="59476" cy="12106"/>
                  </a:xfrm>
                  <a:custGeom>
                    <a:avLst/>
                    <a:gdLst/>
                    <a:ahLst/>
                    <a:cxnLst/>
                    <a:rect l="l" t="t" r="r" b="b"/>
                    <a:pathLst>
                      <a:path w="1803" h="367" extrusionOk="0">
                        <a:moveTo>
                          <a:pt x="1" y="232"/>
                        </a:moveTo>
                        <a:lnTo>
                          <a:pt x="19" y="0"/>
                        </a:lnTo>
                        <a:lnTo>
                          <a:pt x="1803" y="116"/>
                        </a:lnTo>
                        <a:lnTo>
                          <a:pt x="1785" y="366"/>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04" name="Google Shape;104;p2"/>
                  <p:cNvSpPr/>
                  <p:nvPr/>
                </p:nvSpPr>
                <p:spPr>
                  <a:xfrm>
                    <a:off x="4742526" y="2502418"/>
                    <a:ext cx="59476" cy="14152"/>
                  </a:xfrm>
                  <a:custGeom>
                    <a:avLst/>
                    <a:gdLst/>
                    <a:ahLst/>
                    <a:cxnLst/>
                    <a:rect l="l" t="t" r="r" b="b"/>
                    <a:pathLst>
                      <a:path w="1803" h="429" extrusionOk="0">
                        <a:moveTo>
                          <a:pt x="1" y="241"/>
                        </a:moveTo>
                        <a:cubicBezTo>
                          <a:pt x="10" y="161"/>
                          <a:pt x="28" y="80"/>
                          <a:pt x="28" y="0"/>
                        </a:cubicBezTo>
                        <a:lnTo>
                          <a:pt x="1803" y="178"/>
                        </a:lnTo>
                        <a:cubicBezTo>
                          <a:pt x="1794" y="259"/>
                          <a:pt x="1785" y="348"/>
                          <a:pt x="1776" y="428"/>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05" name="Google Shape;105;p2"/>
                  <p:cNvSpPr/>
                  <p:nvPr/>
                </p:nvSpPr>
                <p:spPr>
                  <a:xfrm>
                    <a:off x="4737842" y="2541245"/>
                    <a:ext cx="59180" cy="16230"/>
                  </a:xfrm>
                  <a:custGeom>
                    <a:avLst/>
                    <a:gdLst/>
                    <a:ahLst/>
                    <a:cxnLst/>
                    <a:rect l="l" t="t" r="r" b="b"/>
                    <a:pathLst>
                      <a:path w="1794" h="492" extrusionOk="0">
                        <a:moveTo>
                          <a:pt x="0" y="233"/>
                        </a:moveTo>
                        <a:lnTo>
                          <a:pt x="27" y="1"/>
                        </a:lnTo>
                        <a:lnTo>
                          <a:pt x="1793" y="241"/>
                        </a:lnTo>
                        <a:lnTo>
                          <a:pt x="1758" y="49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06" name="Google Shape;106;p2"/>
                  <p:cNvSpPr/>
                  <p:nvPr/>
                </p:nvSpPr>
                <p:spPr>
                  <a:xfrm>
                    <a:off x="4731344" y="2579807"/>
                    <a:ext cx="59180" cy="18275"/>
                  </a:xfrm>
                  <a:custGeom>
                    <a:avLst/>
                    <a:gdLst/>
                    <a:ahLst/>
                    <a:cxnLst/>
                    <a:rect l="l" t="t" r="r" b="b"/>
                    <a:pathLst>
                      <a:path w="1794" h="554" extrusionOk="0">
                        <a:moveTo>
                          <a:pt x="1" y="232"/>
                        </a:moveTo>
                        <a:lnTo>
                          <a:pt x="36" y="0"/>
                        </a:lnTo>
                        <a:lnTo>
                          <a:pt x="1794" y="304"/>
                        </a:lnTo>
                        <a:lnTo>
                          <a:pt x="1749" y="553"/>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07" name="Google Shape;107;p2"/>
                  <p:cNvSpPr/>
                  <p:nvPr/>
                </p:nvSpPr>
                <p:spPr>
                  <a:xfrm>
                    <a:off x="4723690" y="2618337"/>
                    <a:ext cx="59180" cy="20056"/>
                  </a:xfrm>
                  <a:custGeom>
                    <a:avLst/>
                    <a:gdLst/>
                    <a:ahLst/>
                    <a:cxnLst/>
                    <a:rect l="l" t="t" r="r" b="b"/>
                    <a:pathLst>
                      <a:path w="1794" h="608" extrusionOk="0">
                        <a:moveTo>
                          <a:pt x="1" y="233"/>
                        </a:moveTo>
                        <a:lnTo>
                          <a:pt x="54" y="1"/>
                        </a:lnTo>
                        <a:lnTo>
                          <a:pt x="1794" y="367"/>
                        </a:lnTo>
                        <a:lnTo>
                          <a:pt x="1740" y="608"/>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08" name="Google Shape;108;p2"/>
                  <p:cNvSpPr/>
                  <p:nvPr/>
                </p:nvSpPr>
                <p:spPr>
                  <a:xfrm>
                    <a:off x="4714883" y="2656305"/>
                    <a:ext cx="58883" cy="22399"/>
                  </a:xfrm>
                  <a:custGeom>
                    <a:avLst/>
                    <a:gdLst/>
                    <a:ahLst/>
                    <a:cxnLst/>
                    <a:rect l="l" t="t" r="r" b="b"/>
                    <a:pathLst>
                      <a:path w="1785" h="679" extrusionOk="0">
                        <a:moveTo>
                          <a:pt x="0" y="233"/>
                        </a:moveTo>
                        <a:lnTo>
                          <a:pt x="54" y="1"/>
                        </a:lnTo>
                        <a:lnTo>
                          <a:pt x="1784" y="438"/>
                        </a:lnTo>
                        <a:lnTo>
                          <a:pt x="1722" y="679"/>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09" name="Google Shape;109;p2"/>
                  <p:cNvSpPr/>
                  <p:nvPr/>
                </p:nvSpPr>
                <p:spPr>
                  <a:xfrm>
                    <a:off x="4704294" y="2693977"/>
                    <a:ext cx="58586" cy="24477"/>
                  </a:xfrm>
                  <a:custGeom>
                    <a:avLst/>
                    <a:gdLst/>
                    <a:ahLst/>
                    <a:cxnLst/>
                    <a:rect l="l" t="t" r="r" b="b"/>
                    <a:pathLst>
                      <a:path w="1776" h="742" extrusionOk="0">
                        <a:moveTo>
                          <a:pt x="0" y="233"/>
                        </a:moveTo>
                        <a:lnTo>
                          <a:pt x="63" y="1"/>
                        </a:lnTo>
                        <a:lnTo>
                          <a:pt x="1775" y="500"/>
                        </a:lnTo>
                        <a:lnTo>
                          <a:pt x="1704" y="74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10" name="Google Shape;110;p2"/>
                  <p:cNvSpPr/>
                  <p:nvPr/>
                </p:nvSpPr>
                <p:spPr>
                  <a:xfrm>
                    <a:off x="4692220" y="2731352"/>
                    <a:ext cx="58586" cy="26225"/>
                  </a:xfrm>
                  <a:custGeom>
                    <a:avLst/>
                    <a:gdLst/>
                    <a:ahLst/>
                    <a:cxnLst/>
                    <a:rect l="l" t="t" r="r" b="b"/>
                    <a:pathLst>
                      <a:path w="1776" h="795" extrusionOk="0">
                        <a:moveTo>
                          <a:pt x="0" y="224"/>
                        </a:moveTo>
                        <a:lnTo>
                          <a:pt x="81" y="1"/>
                        </a:lnTo>
                        <a:lnTo>
                          <a:pt x="1776" y="554"/>
                        </a:lnTo>
                        <a:lnTo>
                          <a:pt x="1695" y="795"/>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11" name="Google Shape;111;p2"/>
                  <p:cNvSpPr/>
                  <p:nvPr/>
                </p:nvSpPr>
                <p:spPr>
                  <a:xfrm>
                    <a:off x="4679256" y="2768430"/>
                    <a:ext cx="58025" cy="28006"/>
                  </a:xfrm>
                  <a:custGeom>
                    <a:avLst/>
                    <a:gdLst/>
                    <a:ahLst/>
                    <a:cxnLst/>
                    <a:rect l="l" t="t" r="r" b="b"/>
                    <a:pathLst>
                      <a:path w="1759" h="849" extrusionOk="0">
                        <a:moveTo>
                          <a:pt x="1" y="215"/>
                        </a:moveTo>
                        <a:lnTo>
                          <a:pt x="90" y="1"/>
                        </a:lnTo>
                        <a:lnTo>
                          <a:pt x="1758" y="616"/>
                        </a:lnTo>
                        <a:lnTo>
                          <a:pt x="1669" y="848"/>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12" name="Google Shape;112;p2"/>
                  <p:cNvSpPr/>
                  <p:nvPr/>
                </p:nvSpPr>
                <p:spPr>
                  <a:xfrm>
                    <a:off x="4664841" y="2804617"/>
                    <a:ext cx="57431" cy="30052"/>
                  </a:xfrm>
                  <a:custGeom>
                    <a:avLst/>
                    <a:gdLst/>
                    <a:ahLst/>
                    <a:cxnLst/>
                    <a:rect l="l" t="t" r="r" b="b"/>
                    <a:pathLst>
                      <a:path w="1741" h="911" extrusionOk="0">
                        <a:moveTo>
                          <a:pt x="1" y="224"/>
                        </a:moveTo>
                        <a:lnTo>
                          <a:pt x="90" y="1"/>
                        </a:lnTo>
                        <a:lnTo>
                          <a:pt x="1740" y="679"/>
                        </a:lnTo>
                        <a:lnTo>
                          <a:pt x="1642" y="91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13" name="Google Shape;113;p2"/>
                  <p:cNvSpPr/>
                  <p:nvPr/>
                </p:nvSpPr>
                <p:spPr>
                  <a:xfrm>
                    <a:off x="4648941" y="2840540"/>
                    <a:ext cx="56837" cy="31800"/>
                  </a:xfrm>
                  <a:custGeom>
                    <a:avLst/>
                    <a:gdLst/>
                    <a:ahLst/>
                    <a:cxnLst/>
                    <a:rect l="l" t="t" r="r" b="b"/>
                    <a:pathLst>
                      <a:path w="1723" h="964" extrusionOk="0">
                        <a:moveTo>
                          <a:pt x="1" y="214"/>
                        </a:moveTo>
                        <a:lnTo>
                          <a:pt x="99" y="0"/>
                        </a:lnTo>
                        <a:lnTo>
                          <a:pt x="1723" y="741"/>
                        </a:lnTo>
                        <a:lnTo>
                          <a:pt x="1616" y="964"/>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14" name="Google Shape;114;p2"/>
                  <p:cNvSpPr/>
                  <p:nvPr/>
                </p:nvSpPr>
                <p:spPr>
                  <a:xfrm>
                    <a:off x="4631886" y="2875837"/>
                    <a:ext cx="56244" cy="33581"/>
                  </a:xfrm>
                  <a:custGeom>
                    <a:avLst/>
                    <a:gdLst/>
                    <a:ahLst/>
                    <a:cxnLst/>
                    <a:rect l="l" t="t" r="r" b="b"/>
                    <a:pathLst>
                      <a:path w="1705" h="1018" extrusionOk="0">
                        <a:moveTo>
                          <a:pt x="1" y="215"/>
                        </a:moveTo>
                        <a:lnTo>
                          <a:pt x="108" y="1"/>
                        </a:lnTo>
                        <a:lnTo>
                          <a:pt x="1704" y="795"/>
                        </a:lnTo>
                        <a:lnTo>
                          <a:pt x="1588" y="1018"/>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15" name="Google Shape;115;p2"/>
                  <p:cNvSpPr/>
                  <p:nvPr/>
                </p:nvSpPr>
                <p:spPr>
                  <a:xfrm>
                    <a:off x="4613644" y="2910573"/>
                    <a:ext cx="55650" cy="35330"/>
                  </a:xfrm>
                  <a:custGeom>
                    <a:avLst/>
                    <a:gdLst/>
                    <a:ahLst/>
                    <a:cxnLst/>
                    <a:rect l="l" t="t" r="r" b="b"/>
                    <a:pathLst>
                      <a:path w="1687" h="1071" extrusionOk="0">
                        <a:moveTo>
                          <a:pt x="0" y="206"/>
                        </a:moveTo>
                        <a:lnTo>
                          <a:pt x="116" y="0"/>
                        </a:lnTo>
                        <a:lnTo>
                          <a:pt x="1686" y="857"/>
                        </a:lnTo>
                        <a:lnTo>
                          <a:pt x="1562" y="107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16" name="Google Shape;116;p2"/>
                  <p:cNvSpPr/>
                  <p:nvPr/>
                </p:nvSpPr>
                <p:spPr>
                  <a:xfrm>
                    <a:off x="4594215" y="2944418"/>
                    <a:ext cx="54462" cy="37111"/>
                  </a:xfrm>
                  <a:custGeom>
                    <a:avLst/>
                    <a:gdLst/>
                    <a:ahLst/>
                    <a:cxnLst/>
                    <a:rect l="l" t="t" r="r" b="b"/>
                    <a:pathLst>
                      <a:path w="1651" h="1125" extrusionOk="0">
                        <a:moveTo>
                          <a:pt x="1" y="206"/>
                        </a:moveTo>
                        <a:lnTo>
                          <a:pt x="117" y="0"/>
                        </a:lnTo>
                        <a:lnTo>
                          <a:pt x="1651" y="910"/>
                        </a:lnTo>
                        <a:lnTo>
                          <a:pt x="1526" y="1124"/>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17" name="Google Shape;117;p2"/>
                  <p:cNvSpPr/>
                  <p:nvPr/>
                </p:nvSpPr>
                <p:spPr>
                  <a:xfrm>
                    <a:off x="4573333" y="2977669"/>
                    <a:ext cx="53572" cy="38892"/>
                  </a:xfrm>
                  <a:custGeom>
                    <a:avLst/>
                    <a:gdLst/>
                    <a:ahLst/>
                    <a:cxnLst/>
                    <a:rect l="l" t="t" r="r" b="b"/>
                    <a:pathLst>
                      <a:path w="1624" h="1179" extrusionOk="0">
                        <a:moveTo>
                          <a:pt x="0" y="197"/>
                        </a:moveTo>
                        <a:lnTo>
                          <a:pt x="125" y="0"/>
                        </a:lnTo>
                        <a:lnTo>
                          <a:pt x="1624" y="964"/>
                        </a:lnTo>
                        <a:lnTo>
                          <a:pt x="1490" y="1178"/>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18" name="Google Shape;118;p2"/>
                  <p:cNvSpPr/>
                  <p:nvPr/>
                </p:nvSpPr>
                <p:spPr>
                  <a:xfrm>
                    <a:off x="4551265" y="3010327"/>
                    <a:ext cx="52681" cy="40047"/>
                  </a:xfrm>
                  <a:custGeom>
                    <a:avLst/>
                    <a:gdLst/>
                    <a:ahLst/>
                    <a:cxnLst/>
                    <a:rect l="l" t="t" r="r" b="b"/>
                    <a:pathLst>
                      <a:path w="1597" h="1214" extrusionOk="0">
                        <a:moveTo>
                          <a:pt x="0" y="188"/>
                        </a:moveTo>
                        <a:lnTo>
                          <a:pt x="134" y="1"/>
                        </a:lnTo>
                        <a:lnTo>
                          <a:pt x="1597" y="1009"/>
                        </a:lnTo>
                        <a:lnTo>
                          <a:pt x="1454" y="1214"/>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19" name="Google Shape;119;p2"/>
                  <p:cNvSpPr/>
                  <p:nvPr/>
                </p:nvSpPr>
                <p:spPr>
                  <a:xfrm>
                    <a:off x="4528306" y="3042127"/>
                    <a:ext cx="51823" cy="41531"/>
                  </a:xfrm>
                  <a:custGeom>
                    <a:avLst/>
                    <a:gdLst/>
                    <a:ahLst/>
                    <a:cxnLst/>
                    <a:rect l="l" t="t" r="r" b="b"/>
                    <a:pathLst>
                      <a:path w="1571" h="1259" extrusionOk="0">
                        <a:moveTo>
                          <a:pt x="0" y="188"/>
                        </a:moveTo>
                        <a:lnTo>
                          <a:pt x="143" y="0"/>
                        </a:lnTo>
                        <a:lnTo>
                          <a:pt x="1570" y="1062"/>
                        </a:lnTo>
                        <a:lnTo>
                          <a:pt x="1419" y="1258"/>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20" name="Google Shape;120;p2"/>
                  <p:cNvSpPr/>
                  <p:nvPr/>
                </p:nvSpPr>
                <p:spPr>
                  <a:xfrm>
                    <a:off x="4504159" y="3072706"/>
                    <a:ext cx="50372" cy="43609"/>
                  </a:xfrm>
                  <a:custGeom>
                    <a:avLst/>
                    <a:gdLst/>
                    <a:ahLst/>
                    <a:cxnLst/>
                    <a:rect l="l" t="t" r="r" b="b"/>
                    <a:pathLst>
                      <a:path w="1527" h="1322" extrusionOk="0">
                        <a:moveTo>
                          <a:pt x="1" y="188"/>
                        </a:moveTo>
                        <a:lnTo>
                          <a:pt x="144" y="1"/>
                        </a:lnTo>
                        <a:lnTo>
                          <a:pt x="1526" y="1125"/>
                        </a:lnTo>
                        <a:lnTo>
                          <a:pt x="1375" y="132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21" name="Google Shape;121;p2"/>
                  <p:cNvSpPr/>
                  <p:nvPr/>
                </p:nvSpPr>
                <p:spPr>
                  <a:xfrm>
                    <a:off x="4478560" y="3102725"/>
                    <a:ext cx="49481" cy="44764"/>
                  </a:xfrm>
                  <a:custGeom>
                    <a:avLst/>
                    <a:gdLst/>
                    <a:ahLst/>
                    <a:cxnLst/>
                    <a:rect l="l" t="t" r="r" b="b"/>
                    <a:pathLst>
                      <a:path w="1500" h="1357" extrusionOk="0">
                        <a:moveTo>
                          <a:pt x="1" y="179"/>
                        </a:moveTo>
                        <a:lnTo>
                          <a:pt x="152" y="1"/>
                        </a:lnTo>
                        <a:lnTo>
                          <a:pt x="1499" y="1170"/>
                        </a:lnTo>
                        <a:lnTo>
                          <a:pt x="1339" y="1357"/>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22" name="Google Shape;122;p2"/>
                  <p:cNvSpPr/>
                  <p:nvPr/>
                </p:nvSpPr>
                <p:spPr>
                  <a:xfrm>
                    <a:off x="4452071" y="3131886"/>
                    <a:ext cx="48591" cy="45919"/>
                  </a:xfrm>
                  <a:custGeom>
                    <a:avLst/>
                    <a:gdLst/>
                    <a:ahLst/>
                    <a:cxnLst/>
                    <a:rect l="l" t="t" r="r" b="b"/>
                    <a:pathLst>
                      <a:path w="1473" h="1392" extrusionOk="0">
                        <a:moveTo>
                          <a:pt x="1" y="170"/>
                        </a:moveTo>
                        <a:lnTo>
                          <a:pt x="170" y="0"/>
                        </a:lnTo>
                        <a:lnTo>
                          <a:pt x="1473" y="1213"/>
                        </a:lnTo>
                        <a:lnTo>
                          <a:pt x="1294" y="1392"/>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23" name="Google Shape;123;p2"/>
                  <p:cNvSpPr/>
                  <p:nvPr/>
                </p:nvSpPr>
                <p:spPr>
                  <a:xfrm>
                    <a:off x="4425022" y="3159826"/>
                    <a:ext cx="47106" cy="47403"/>
                  </a:xfrm>
                  <a:custGeom>
                    <a:avLst/>
                    <a:gdLst/>
                    <a:ahLst/>
                    <a:cxnLst/>
                    <a:rect l="l" t="t" r="r" b="b"/>
                    <a:pathLst>
                      <a:path w="1428" h="1437" extrusionOk="0">
                        <a:moveTo>
                          <a:pt x="0" y="170"/>
                        </a:moveTo>
                        <a:lnTo>
                          <a:pt x="170" y="1"/>
                        </a:lnTo>
                        <a:lnTo>
                          <a:pt x="1427" y="1267"/>
                        </a:lnTo>
                        <a:lnTo>
                          <a:pt x="1249" y="1437"/>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24" name="Google Shape;124;p2"/>
                  <p:cNvSpPr/>
                  <p:nvPr/>
                </p:nvSpPr>
                <p:spPr>
                  <a:xfrm>
                    <a:off x="4396454" y="3186909"/>
                    <a:ext cx="45655" cy="48887"/>
                  </a:xfrm>
                  <a:custGeom>
                    <a:avLst/>
                    <a:gdLst/>
                    <a:ahLst/>
                    <a:cxnLst/>
                    <a:rect l="l" t="t" r="r" b="b"/>
                    <a:pathLst>
                      <a:path w="1384" h="1482" extrusionOk="0">
                        <a:moveTo>
                          <a:pt x="1" y="161"/>
                        </a:moveTo>
                        <a:lnTo>
                          <a:pt x="179" y="0"/>
                        </a:lnTo>
                        <a:lnTo>
                          <a:pt x="1383" y="1312"/>
                        </a:lnTo>
                        <a:lnTo>
                          <a:pt x="1205" y="148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25" name="Google Shape;125;p2"/>
                  <p:cNvSpPr/>
                  <p:nvPr/>
                </p:nvSpPr>
                <p:spPr>
                  <a:xfrm>
                    <a:off x="4367030" y="3212804"/>
                    <a:ext cx="44467" cy="50042"/>
                  </a:xfrm>
                  <a:custGeom>
                    <a:avLst/>
                    <a:gdLst/>
                    <a:ahLst/>
                    <a:cxnLst/>
                    <a:rect l="l" t="t" r="r" b="b"/>
                    <a:pathLst>
                      <a:path w="1348" h="1517" extrusionOk="0">
                        <a:moveTo>
                          <a:pt x="1" y="161"/>
                        </a:moveTo>
                        <a:lnTo>
                          <a:pt x="179" y="0"/>
                        </a:lnTo>
                        <a:lnTo>
                          <a:pt x="1348" y="1356"/>
                        </a:lnTo>
                        <a:lnTo>
                          <a:pt x="1160" y="1517"/>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26" name="Google Shape;126;p2"/>
                  <p:cNvSpPr/>
                  <p:nvPr/>
                </p:nvSpPr>
                <p:spPr>
                  <a:xfrm>
                    <a:off x="4337011" y="3237809"/>
                    <a:ext cx="42719" cy="51230"/>
                  </a:xfrm>
                  <a:custGeom>
                    <a:avLst/>
                    <a:gdLst/>
                    <a:ahLst/>
                    <a:cxnLst/>
                    <a:rect l="l" t="t" r="r" b="b"/>
                    <a:pathLst>
                      <a:path w="1295" h="1553" extrusionOk="0">
                        <a:moveTo>
                          <a:pt x="1" y="152"/>
                        </a:moveTo>
                        <a:lnTo>
                          <a:pt x="179" y="1"/>
                        </a:lnTo>
                        <a:lnTo>
                          <a:pt x="1294" y="1392"/>
                        </a:lnTo>
                        <a:lnTo>
                          <a:pt x="1098" y="1553"/>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27" name="Google Shape;127;p2"/>
                  <p:cNvSpPr/>
                  <p:nvPr/>
                </p:nvSpPr>
                <p:spPr>
                  <a:xfrm>
                    <a:off x="4305805" y="3261956"/>
                    <a:ext cx="41531" cy="52120"/>
                  </a:xfrm>
                  <a:custGeom>
                    <a:avLst/>
                    <a:gdLst/>
                    <a:ahLst/>
                    <a:cxnLst/>
                    <a:rect l="l" t="t" r="r" b="b"/>
                    <a:pathLst>
                      <a:path w="1259" h="1580" extrusionOk="0">
                        <a:moveTo>
                          <a:pt x="1" y="143"/>
                        </a:moveTo>
                        <a:lnTo>
                          <a:pt x="197" y="0"/>
                        </a:lnTo>
                        <a:lnTo>
                          <a:pt x="1259" y="1428"/>
                        </a:lnTo>
                        <a:lnTo>
                          <a:pt x="1054" y="1579"/>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28" name="Google Shape;128;p2"/>
                  <p:cNvSpPr/>
                  <p:nvPr/>
                </p:nvSpPr>
                <p:spPr>
                  <a:xfrm>
                    <a:off x="4274038" y="3284618"/>
                    <a:ext cx="39750" cy="53275"/>
                  </a:xfrm>
                  <a:custGeom>
                    <a:avLst/>
                    <a:gdLst/>
                    <a:ahLst/>
                    <a:cxnLst/>
                    <a:rect l="l" t="t" r="r" b="b"/>
                    <a:pathLst>
                      <a:path w="1205" h="1615" extrusionOk="0">
                        <a:moveTo>
                          <a:pt x="1" y="143"/>
                        </a:moveTo>
                        <a:lnTo>
                          <a:pt x="197" y="0"/>
                        </a:lnTo>
                        <a:lnTo>
                          <a:pt x="1205" y="1472"/>
                        </a:lnTo>
                        <a:lnTo>
                          <a:pt x="1000" y="1615"/>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29" name="Google Shape;129;p2"/>
                  <p:cNvSpPr/>
                  <p:nvPr/>
                </p:nvSpPr>
                <p:spPr>
                  <a:xfrm>
                    <a:off x="4241083" y="3306093"/>
                    <a:ext cx="38298" cy="54165"/>
                  </a:xfrm>
                  <a:custGeom>
                    <a:avLst/>
                    <a:gdLst/>
                    <a:ahLst/>
                    <a:cxnLst/>
                    <a:rect l="l" t="t" r="r" b="b"/>
                    <a:pathLst>
                      <a:path w="1161" h="1642" extrusionOk="0">
                        <a:moveTo>
                          <a:pt x="0" y="134"/>
                        </a:moveTo>
                        <a:lnTo>
                          <a:pt x="206" y="0"/>
                        </a:lnTo>
                        <a:lnTo>
                          <a:pt x="1160" y="1508"/>
                        </a:lnTo>
                        <a:lnTo>
                          <a:pt x="946" y="1642"/>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30" name="Google Shape;130;p2"/>
                  <p:cNvSpPr/>
                  <p:nvPr/>
                </p:nvSpPr>
                <p:spPr>
                  <a:xfrm>
                    <a:off x="4207535" y="3326677"/>
                    <a:ext cx="36814" cy="54792"/>
                  </a:xfrm>
                  <a:custGeom>
                    <a:avLst/>
                    <a:gdLst/>
                    <a:ahLst/>
                    <a:cxnLst/>
                    <a:rect l="l" t="t" r="r" b="b"/>
                    <a:pathLst>
                      <a:path w="1116" h="1661" extrusionOk="0">
                        <a:moveTo>
                          <a:pt x="0" y="117"/>
                        </a:moveTo>
                        <a:lnTo>
                          <a:pt x="206" y="1"/>
                        </a:lnTo>
                        <a:lnTo>
                          <a:pt x="1115" y="1535"/>
                        </a:lnTo>
                        <a:lnTo>
                          <a:pt x="892" y="166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31" name="Google Shape;131;p2"/>
                  <p:cNvSpPr/>
                  <p:nvPr/>
                </p:nvSpPr>
                <p:spPr>
                  <a:xfrm>
                    <a:off x="4173690" y="3346107"/>
                    <a:ext cx="34769" cy="55353"/>
                  </a:xfrm>
                  <a:custGeom>
                    <a:avLst/>
                    <a:gdLst/>
                    <a:ahLst/>
                    <a:cxnLst/>
                    <a:rect l="l" t="t" r="r" b="b"/>
                    <a:pathLst>
                      <a:path w="1054" h="1678" extrusionOk="0">
                        <a:moveTo>
                          <a:pt x="0" y="108"/>
                        </a:moveTo>
                        <a:lnTo>
                          <a:pt x="206" y="1"/>
                        </a:lnTo>
                        <a:lnTo>
                          <a:pt x="1053" y="1562"/>
                        </a:lnTo>
                        <a:lnTo>
                          <a:pt x="830" y="1678"/>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32" name="Google Shape;132;p2"/>
                  <p:cNvSpPr/>
                  <p:nvPr/>
                </p:nvSpPr>
                <p:spPr>
                  <a:xfrm>
                    <a:off x="4138657" y="3363755"/>
                    <a:ext cx="32988" cy="56541"/>
                  </a:xfrm>
                  <a:custGeom>
                    <a:avLst/>
                    <a:gdLst/>
                    <a:ahLst/>
                    <a:cxnLst/>
                    <a:rect l="l" t="t" r="r" b="b"/>
                    <a:pathLst>
                      <a:path w="1000" h="1714" extrusionOk="0">
                        <a:moveTo>
                          <a:pt x="1" y="108"/>
                        </a:moveTo>
                        <a:lnTo>
                          <a:pt x="215" y="1"/>
                        </a:lnTo>
                        <a:lnTo>
                          <a:pt x="1000" y="1598"/>
                        </a:lnTo>
                        <a:lnTo>
                          <a:pt x="786" y="1714"/>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33" name="Google Shape;133;p2"/>
                  <p:cNvSpPr/>
                  <p:nvPr/>
                </p:nvSpPr>
                <p:spPr>
                  <a:xfrm>
                    <a:off x="4103361" y="3380546"/>
                    <a:ext cx="31206" cy="56837"/>
                  </a:xfrm>
                  <a:custGeom>
                    <a:avLst/>
                    <a:gdLst/>
                    <a:ahLst/>
                    <a:cxnLst/>
                    <a:rect l="l" t="t" r="r" b="b"/>
                    <a:pathLst>
                      <a:path w="946" h="1723" extrusionOk="0">
                        <a:moveTo>
                          <a:pt x="0" y="98"/>
                        </a:moveTo>
                        <a:lnTo>
                          <a:pt x="214" y="0"/>
                        </a:lnTo>
                        <a:lnTo>
                          <a:pt x="946" y="1624"/>
                        </a:lnTo>
                        <a:lnTo>
                          <a:pt x="714" y="1722"/>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34" name="Google Shape;134;p2"/>
                  <p:cNvSpPr/>
                  <p:nvPr/>
                </p:nvSpPr>
                <p:spPr>
                  <a:xfrm>
                    <a:off x="4067173" y="3395852"/>
                    <a:ext cx="29458" cy="57398"/>
                  </a:xfrm>
                  <a:custGeom>
                    <a:avLst/>
                    <a:gdLst/>
                    <a:ahLst/>
                    <a:cxnLst/>
                    <a:rect l="l" t="t" r="r" b="b"/>
                    <a:pathLst>
                      <a:path w="893" h="1740" extrusionOk="0">
                        <a:moveTo>
                          <a:pt x="0" y="89"/>
                        </a:moveTo>
                        <a:lnTo>
                          <a:pt x="223" y="0"/>
                        </a:lnTo>
                        <a:lnTo>
                          <a:pt x="892" y="1651"/>
                        </a:lnTo>
                        <a:lnTo>
                          <a:pt x="660" y="174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35" name="Google Shape;135;p2"/>
                  <p:cNvSpPr/>
                  <p:nvPr/>
                </p:nvSpPr>
                <p:spPr>
                  <a:xfrm>
                    <a:off x="4030656" y="3410267"/>
                    <a:ext cx="27710" cy="57695"/>
                  </a:xfrm>
                  <a:custGeom>
                    <a:avLst/>
                    <a:gdLst/>
                    <a:ahLst/>
                    <a:cxnLst/>
                    <a:rect l="l" t="t" r="r" b="b"/>
                    <a:pathLst>
                      <a:path w="840" h="1749" extrusionOk="0">
                        <a:moveTo>
                          <a:pt x="1" y="72"/>
                        </a:moveTo>
                        <a:lnTo>
                          <a:pt x="224" y="0"/>
                        </a:lnTo>
                        <a:lnTo>
                          <a:pt x="839" y="1669"/>
                        </a:lnTo>
                        <a:lnTo>
                          <a:pt x="599" y="1749"/>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36" name="Google Shape;136;p2"/>
                  <p:cNvSpPr/>
                  <p:nvPr/>
                </p:nvSpPr>
                <p:spPr>
                  <a:xfrm>
                    <a:off x="3993578" y="3422638"/>
                    <a:ext cx="25631" cy="58586"/>
                  </a:xfrm>
                  <a:custGeom>
                    <a:avLst/>
                    <a:gdLst/>
                    <a:ahLst/>
                    <a:cxnLst/>
                    <a:rect l="l" t="t" r="r" b="b"/>
                    <a:pathLst>
                      <a:path w="777" h="1776" extrusionOk="0">
                        <a:moveTo>
                          <a:pt x="1" y="80"/>
                        </a:moveTo>
                        <a:lnTo>
                          <a:pt x="224" y="0"/>
                        </a:lnTo>
                        <a:lnTo>
                          <a:pt x="777" y="1695"/>
                        </a:lnTo>
                        <a:lnTo>
                          <a:pt x="536" y="1775"/>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37" name="Google Shape;137;p2"/>
                  <p:cNvSpPr/>
                  <p:nvPr/>
                </p:nvSpPr>
                <p:spPr>
                  <a:xfrm>
                    <a:off x="3956203" y="3434084"/>
                    <a:ext cx="23586" cy="58619"/>
                  </a:xfrm>
                  <a:custGeom>
                    <a:avLst/>
                    <a:gdLst/>
                    <a:ahLst/>
                    <a:cxnLst/>
                    <a:rect l="l" t="t" r="r" b="b"/>
                    <a:pathLst>
                      <a:path w="715" h="1777" extrusionOk="0">
                        <a:moveTo>
                          <a:pt x="1" y="63"/>
                        </a:moveTo>
                        <a:lnTo>
                          <a:pt x="224" y="1"/>
                        </a:lnTo>
                        <a:lnTo>
                          <a:pt x="714" y="1714"/>
                        </a:lnTo>
                        <a:lnTo>
                          <a:pt x="474" y="1776"/>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38" name="Google Shape;138;p2"/>
                  <p:cNvSpPr/>
                  <p:nvPr/>
                </p:nvSpPr>
                <p:spPr>
                  <a:xfrm>
                    <a:off x="3918235" y="3444113"/>
                    <a:ext cx="21838" cy="58883"/>
                  </a:xfrm>
                  <a:custGeom>
                    <a:avLst/>
                    <a:gdLst/>
                    <a:ahLst/>
                    <a:cxnLst/>
                    <a:rect l="l" t="t" r="r" b="b"/>
                    <a:pathLst>
                      <a:path w="662" h="1785" extrusionOk="0">
                        <a:moveTo>
                          <a:pt x="1" y="54"/>
                        </a:moveTo>
                        <a:lnTo>
                          <a:pt x="233" y="0"/>
                        </a:lnTo>
                        <a:lnTo>
                          <a:pt x="661" y="1731"/>
                        </a:lnTo>
                        <a:lnTo>
                          <a:pt x="411" y="1784"/>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39" name="Google Shape;139;p2"/>
                  <p:cNvSpPr/>
                  <p:nvPr/>
                </p:nvSpPr>
                <p:spPr>
                  <a:xfrm>
                    <a:off x="3880299" y="3452920"/>
                    <a:ext cx="19430" cy="59180"/>
                  </a:xfrm>
                  <a:custGeom>
                    <a:avLst/>
                    <a:gdLst/>
                    <a:ahLst/>
                    <a:cxnLst/>
                    <a:rect l="l" t="t" r="r" b="b"/>
                    <a:pathLst>
                      <a:path w="589" h="1794" extrusionOk="0">
                        <a:moveTo>
                          <a:pt x="0" y="45"/>
                        </a:moveTo>
                        <a:cubicBezTo>
                          <a:pt x="72" y="37"/>
                          <a:pt x="152" y="19"/>
                          <a:pt x="232" y="1"/>
                        </a:cubicBezTo>
                        <a:lnTo>
                          <a:pt x="589" y="1749"/>
                        </a:lnTo>
                        <a:cubicBezTo>
                          <a:pt x="509" y="1767"/>
                          <a:pt x="428" y="1776"/>
                          <a:pt x="348" y="1794"/>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40" name="Google Shape;140;p2"/>
                  <p:cNvSpPr/>
                  <p:nvPr/>
                </p:nvSpPr>
                <p:spPr>
                  <a:xfrm>
                    <a:off x="3841737" y="3459980"/>
                    <a:ext cx="17384" cy="59509"/>
                  </a:xfrm>
                  <a:custGeom>
                    <a:avLst/>
                    <a:gdLst/>
                    <a:ahLst/>
                    <a:cxnLst/>
                    <a:rect l="l" t="t" r="r" b="b"/>
                    <a:pathLst>
                      <a:path w="527" h="1804" extrusionOk="0">
                        <a:moveTo>
                          <a:pt x="0" y="46"/>
                        </a:moveTo>
                        <a:lnTo>
                          <a:pt x="232" y="1"/>
                        </a:lnTo>
                        <a:lnTo>
                          <a:pt x="527" y="1758"/>
                        </a:lnTo>
                        <a:lnTo>
                          <a:pt x="286" y="1803"/>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41" name="Google Shape;141;p2"/>
                  <p:cNvSpPr/>
                  <p:nvPr/>
                </p:nvSpPr>
                <p:spPr>
                  <a:xfrm>
                    <a:off x="3802877" y="3465884"/>
                    <a:ext cx="15636" cy="59180"/>
                  </a:xfrm>
                  <a:custGeom>
                    <a:avLst/>
                    <a:gdLst/>
                    <a:ahLst/>
                    <a:cxnLst/>
                    <a:rect l="l" t="t" r="r" b="b"/>
                    <a:pathLst>
                      <a:path w="474" h="1794" extrusionOk="0">
                        <a:moveTo>
                          <a:pt x="1" y="27"/>
                        </a:moveTo>
                        <a:lnTo>
                          <a:pt x="242" y="0"/>
                        </a:lnTo>
                        <a:lnTo>
                          <a:pt x="474" y="1767"/>
                        </a:lnTo>
                        <a:lnTo>
                          <a:pt x="224" y="1794"/>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42" name="Google Shape;142;p2"/>
                  <p:cNvSpPr/>
                  <p:nvPr/>
                </p:nvSpPr>
                <p:spPr>
                  <a:xfrm>
                    <a:off x="3764051" y="3470602"/>
                    <a:ext cx="13558" cy="58883"/>
                  </a:xfrm>
                  <a:custGeom>
                    <a:avLst/>
                    <a:gdLst/>
                    <a:ahLst/>
                    <a:cxnLst/>
                    <a:rect l="l" t="t" r="r" b="b"/>
                    <a:pathLst>
                      <a:path w="411" h="1785" extrusionOk="0">
                        <a:moveTo>
                          <a:pt x="0" y="18"/>
                        </a:moveTo>
                        <a:lnTo>
                          <a:pt x="241" y="0"/>
                        </a:lnTo>
                        <a:lnTo>
                          <a:pt x="411" y="1766"/>
                        </a:lnTo>
                        <a:lnTo>
                          <a:pt x="161" y="1784"/>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43" name="Google Shape;143;p2"/>
                  <p:cNvSpPr/>
                  <p:nvPr/>
                </p:nvSpPr>
                <p:spPr>
                  <a:xfrm>
                    <a:off x="3725192" y="3473538"/>
                    <a:ext cx="11216" cy="59180"/>
                  </a:xfrm>
                  <a:custGeom>
                    <a:avLst/>
                    <a:gdLst/>
                    <a:ahLst/>
                    <a:cxnLst/>
                    <a:rect l="l" t="t" r="r" b="b"/>
                    <a:pathLst>
                      <a:path w="340" h="1794" extrusionOk="0">
                        <a:moveTo>
                          <a:pt x="1" y="18"/>
                        </a:moveTo>
                        <a:lnTo>
                          <a:pt x="233" y="0"/>
                        </a:lnTo>
                        <a:lnTo>
                          <a:pt x="340" y="1776"/>
                        </a:lnTo>
                        <a:lnTo>
                          <a:pt x="90" y="1793"/>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44" name="Google Shape;144;p2"/>
                  <p:cNvSpPr/>
                  <p:nvPr/>
                </p:nvSpPr>
                <p:spPr>
                  <a:xfrm>
                    <a:off x="3686069" y="3474989"/>
                    <a:ext cx="9434" cy="58916"/>
                  </a:xfrm>
                  <a:custGeom>
                    <a:avLst/>
                    <a:gdLst/>
                    <a:ahLst/>
                    <a:cxnLst/>
                    <a:rect l="l" t="t" r="r" b="b"/>
                    <a:pathLst>
                      <a:path w="286" h="1786" extrusionOk="0">
                        <a:moveTo>
                          <a:pt x="0" y="10"/>
                        </a:moveTo>
                        <a:lnTo>
                          <a:pt x="241" y="1"/>
                        </a:lnTo>
                        <a:lnTo>
                          <a:pt x="286" y="1776"/>
                        </a:lnTo>
                        <a:lnTo>
                          <a:pt x="36" y="1785"/>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45" name="Google Shape;145;p2"/>
                  <p:cNvSpPr/>
                  <p:nvPr/>
                </p:nvSpPr>
                <p:spPr>
                  <a:xfrm>
                    <a:off x="3646022" y="3475286"/>
                    <a:ext cx="8874" cy="58916"/>
                  </a:xfrm>
                  <a:custGeom>
                    <a:avLst/>
                    <a:gdLst/>
                    <a:ahLst/>
                    <a:cxnLst/>
                    <a:rect l="l" t="t" r="r" b="b"/>
                    <a:pathLst>
                      <a:path w="269" h="1786" extrusionOk="0">
                        <a:moveTo>
                          <a:pt x="28" y="1"/>
                        </a:moveTo>
                        <a:lnTo>
                          <a:pt x="269" y="1"/>
                        </a:lnTo>
                        <a:lnTo>
                          <a:pt x="251" y="1785"/>
                        </a:lnTo>
                        <a:lnTo>
                          <a:pt x="1" y="1776"/>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46" name="Google Shape;146;p2"/>
                  <p:cNvSpPr/>
                  <p:nvPr/>
                </p:nvSpPr>
                <p:spPr>
                  <a:xfrm>
                    <a:off x="3604853" y="3474131"/>
                    <a:ext cx="10919" cy="58883"/>
                  </a:xfrm>
                  <a:custGeom>
                    <a:avLst/>
                    <a:gdLst/>
                    <a:ahLst/>
                    <a:cxnLst/>
                    <a:rect l="l" t="t" r="r" b="b"/>
                    <a:pathLst>
                      <a:path w="331" h="1785" extrusionOk="0">
                        <a:moveTo>
                          <a:pt x="89" y="0"/>
                        </a:moveTo>
                        <a:cubicBezTo>
                          <a:pt x="170" y="9"/>
                          <a:pt x="250" y="9"/>
                          <a:pt x="330" y="9"/>
                        </a:cubicBezTo>
                        <a:lnTo>
                          <a:pt x="250" y="1784"/>
                        </a:lnTo>
                        <a:cubicBezTo>
                          <a:pt x="161" y="1784"/>
                          <a:pt x="80" y="1784"/>
                          <a:pt x="0" y="1775"/>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47" name="Google Shape;147;p2"/>
                  <p:cNvSpPr/>
                  <p:nvPr/>
                </p:nvSpPr>
                <p:spPr>
                  <a:xfrm>
                    <a:off x="3563652" y="3471162"/>
                    <a:ext cx="12964" cy="59213"/>
                  </a:xfrm>
                  <a:custGeom>
                    <a:avLst/>
                    <a:gdLst/>
                    <a:ahLst/>
                    <a:cxnLst/>
                    <a:rect l="l" t="t" r="r" b="b"/>
                    <a:pathLst>
                      <a:path w="393" h="1795" extrusionOk="0">
                        <a:moveTo>
                          <a:pt x="161" y="1"/>
                        </a:moveTo>
                        <a:lnTo>
                          <a:pt x="393" y="19"/>
                        </a:lnTo>
                        <a:lnTo>
                          <a:pt x="250" y="1794"/>
                        </a:lnTo>
                        <a:lnTo>
                          <a:pt x="0" y="1767"/>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48" name="Google Shape;148;p2"/>
                  <p:cNvSpPr/>
                  <p:nvPr/>
                </p:nvSpPr>
                <p:spPr>
                  <a:xfrm>
                    <a:off x="3522748" y="3466775"/>
                    <a:ext cx="15042" cy="59476"/>
                  </a:xfrm>
                  <a:custGeom>
                    <a:avLst/>
                    <a:gdLst/>
                    <a:ahLst/>
                    <a:cxnLst/>
                    <a:rect l="l" t="t" r="r" b="b"/>
                    <a:pathLst>
                      <a:path w="456" h="1803" extrusionOk="0">
                        <a:moveTo>
                          <a:pt x="223" y="0"/>
                        </a:moveTo>
                        <a:lnTo>
                          <a:pt x="455" y="27"/>
                        </a:lnTo>
                        <a:lnTo>
                          <a:pt x="250" y="1802"/>
                        </a:lnTo>
                        <a:lnTo>
                          <a:pt x="0" y="1767"/>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49" name="Google Shape;149;p2"/>
                  <p:cNvSpPr/>
                  <p:nvPr/>
                </p:nvSpPr>
                <p:spPr>
                  <a:xfrm>
                    <a:off x="3481843" y="3461464"/>
                    <a:ext cx="17088" cy="59476"/>
                  </a:xfrm>
                  <a:custGeom>
                    <a:avLst/>
                    <a:gdLst/>
                    <a:ahLst/>
                    <a:cxnLst/>
                    <a:rect l="l" t="t" r="r" b="b"/>
                    <a:pathLst>
                      <a:path w="518" h="1803" extrusionOk="0">
                        <a:moveTo>
                          <a:pt x="286" y="1"/>
                        </a:moveTo>
                        <a:lnTo>
                          <a:pt x="517" y="36"/>
                        </a:lnTo>
                        <a:lnTo>
                          <a:pt x="250" y="1803"/>
                        </a:lnTo>
                        <a:lnTo>
                          <a:pt x="0" y="1758"/>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50" name="Google Shape;150;p2"/>
                  <p:cNvSpPr/>
                  <p:nvPr/>
                </p:nvSpPr>
                <p:spPr>
                  <a:xfrm>
                    <a:off x="3441202" y="3454405"/>
                    <a:ext cx="19463" cy="59180"/>
                  </a:xfrm>
                  <a:custGeom>
                    <a:avLst/>
                    <a:gdLst/>
                    <a:ahLst/>
                    <a:cxnLst/>
                    <a:rect l="l" t="t" r="r" b="b"/>
                    <a:pathLst>
                      <a:path w="590" h="1794" extrusionOk="0">
                        <a:moveTo>
                          <a:pt x="358" y="0"/>
                        </a:moveTo>
                        <a:lnTo>
                          <a:pt x="590" y="45"/>
                        </a:lnTo>
                        <a:lnTo>
                          <a:pt x="251" y="1794"/>
                        </a:lnTo>
                        <a:lnTo>
                          <a:pt x="1" y="1749"/>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51" name="Google Shape;151;p2"/>
                  <p:cNvSpPr/>
                  <p:nvPr/>
                </p:nvSpPr>
                <p:spPr>
                  <a:xfrm>
                    <a:off x="3401189" y="3445861"/>
                    <a:ext cx="21211" cy="59180"/>
                  </a:xfrm>
                  <a:custGeom>
                    <a:avLst/>
                    <a:gdLst/>
                    <a:ahLst/>
                    <a:cxnLst/>
                    <a:rect l="l" t="t" r="r" b="b"/>
                    <a:pathLst>
                      <a:path w="643" h="1794" extrusionOk="0">
                        <a:moveTo>
                          <a:pt x="411" y="1"/>
                        </a:moveTo>
                        <a:lnTo>
                          <a:pt x="643" y="54"/>
                        </a:lnTo>
                        <a:lnTo>
                          <a:pt x="242" y="1794"/>
                        </a:lnTo>
                        <a:lnTo>
                          <a:pt x="1" y="173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52" name="Google Shape;152;p2"/>
                  <p:cNvSpPr/>
                  <p:nvPr/>
                </p:nvSpPr>
                <p:spPr>
                  <a:xfrm>
                    <a:off x="3361175" y="3436163"/>
                    <a:ext cx="23289" cy="58883"/>
                  </a:xfrm>
                  <a:custGeom>
                    <a:avLst/>
                    <a:gdLst/>
                    <a:ahLst/>
                    <a:cxnLst/>
                    <a:rect l="l" t="t" r="r" b="b"/>
                    <a:pathLst>
                      <a:path w="706" h="1785" extrusionOk="0">
                        <a:moveTo>
                          <a:pt x="473" y="0"/>
                        </a:moveTo>
                        <a:lnTo>
                          <a:pt x="705" y="63"/>
                        </a:lnTo>
                        <a:lnTo>
                          <a:pt x="241" y="1785"/>
                        </a:lnTo>
                        <a:lnTo>
                          <a:pt x="0" y="1713"/>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53" name="Google Shape;153;p2"/>
                  <p:cNvSpPr/>
                  <p:nvPr/>
                </p:nvSpPr>
                <p:spPr>
                  <a:xfrm>
                    <a:off x="3321755" y="3425277"/>
                    <a:ext cx="25038" cy="58586"/>
                  </a:xfrm>
                  <a:custGeom>
                    <a:avLst/>
                    <a:gdLst/>
                    <a:ahLst/>
                    <a:cxnLst/>
                    <a:rect l="l" t="t" r="r" b="b"/>
                    <a:pathLst>
                      <a:path w="759" h="1776" extrusionOk="0">
                        <a:moveTo>
                          <a:pt x="535" y="0"/>
                        </a:moveTo>
                        <a:cubicBezTo>
                          <a:pt x="607" y="27"/>
                          <a:pt x="687" y="54"/>
                          <a:pt x="758" y="72"/>
                        </a:cubicBezTo>
                        <a:lnTo>
                          <a:pt x="232" y="1776"/>
                        </a:lnTo>
                        <a:cubicBezTo>
                          <a:pt x="152" y="1749"/>
                          <a:pt x="80" y="1722"/>
                          <a:pt x="0" y="1695"/>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54" name="Google Shape;154;p2"/>
                  <p:cNvSpPr/>
                  <p:nvPr/>
                </p:nvSpPr>
                <p:spPr>
                  <a:xfrm>
                    <a:off x="3282599" y="3412610"/>
                    <a:ext cx="27116" cy="58025"/>
                  </a:xfrm>
                  <a:custGeom>
                    <a:avLst/>
                    <a:gdLst/>
                    <a:ahLst/>
                    <a:cxnLst/>
                    <a:rect l="l" t="t" r="r" b="b"/>
                    <a:pathLst>
                      <a:path w="822" h="1759" extrusionOk="0">
                        <a:moveTo>
                          <a:pt x="598" y="1"/>
                        </a:moveTo>
                        <a:lnTo>
                          <a:pt x="821" y="81"/>
                        </a:lnTo>
                        <a:lnTo>
                          <a:pt x="241" y="1758"/>
                        </a:lnTo>
                        <a:lnTo>
                          <a:pt x="1" y="1678"/>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55" name="Google Shape;155;p2"/>
                  <p:cNvSpPr/>
                  <p:nvPr/>
                </p:nvSpPr>
                <p:spPr>
                  <a:xfrm>
                    <a:off x="3244036" y="3398788"/>
                    <a:ext cx="29194" cy="57695"/>
                  </a:xfrm>
                  <a:custGeom>
                    <a:avLst/>
                    <a:gdLst/>
                    <a:ahLst/>
                    <a:cxnLst/>
                    <a:rect l="l" t="t" r="r" b="b"/>
                    <a:pathLst>
                      <a:path w="885" h="1749" extrusionOk="0">
                        <a:moveTo>
                          <a:pt x="661" y="0"/>
                        </a:moveTo>
                        <a:lnTo>
                          <a:pt x="884" y="90"/>
                        </a:lnTo>
                        <a:lnTo>
                          <a:pt x="233" y="1749"/>
                        </a:lnTo>
                        <a:lnTo>
                          <a:pt x="1" y="165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56" name="Google Shape;156;p2"/>
                  <p:cNvSpPr/>
                  <p:nvPr/>
                </p:nvSpPr>
                <p:spPr>
                  <a:xfrm>
                    <a:off x="3206101" y="3383779"/>
                    <a:ext cx="30909" cy="57134"/>
                  </a:xfrm>
                  <a:custGeom>
                    <a:avLst/>
                    <a:gdLst/>
                    <a:ahLst/>
                    <a:cxnLst/>
                    <a:rect l="l" t="t" r="r" b="b"/>
                    <a:pathLst>
                      <a:path w="937" h="1732" extrusionOk="0">
                        <a:moveTo>
                          <a:pt x="723" y="0"/>
                        </a:moveTo>
                        <a:lnTo>
                          <a:pt x="937" y="99"/>
                        </a:lnTo>
                        <a:lnTo>
                          <a:pt x="232" y="1731"/>
                        </a:lnTo>
                        <a:lnTo>
                          <a:pt x="0" y="1624"/>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57" name="Google Shape;157;p2"/>
                  <p:cNvSpPr/>
                  <p:nvPr/>
                </p:nvSpPr>
                <p:spPr>
                  <a:xfrm>
                    <a:off x="3168726" y="3367285"/>
                    <a:ext cx="32691" cy="56541"/>
                  </a:xfrm>
                  <a:custGeom>
                    <a:avLst/>
                    <a:gdLst/>
                    <a:ahLst/>
                    <a:cxnLst/>
                    <a:rect l="l" t="t" r="r" b="b"/>
                    <a:pathLst>
                      <a:path w="991" h="1714" extrusionOk="0">
                        <a:moveTo>
                          <a:pt x="776" y="1"/>
                        </a:moveTo>
                        <a:cubicBezTo>
                          <a:pt x="848" y="45"/>
                          <a:pt x="919" y="72"/>
                          <a:pt x="990" y="108"/>
                        </a:cubicBezTo>
                        <a:lnTo>
                          <a:pt x="223" y="1714"/>
                        </a:lnTo>
                        <a:cubicBezTo>
                          <a:pt x="143" y="1678"/>
                          <a:pt x="71" y="1642"/>
                          <a:pt x="0" y="1607"/>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58" name="Google Shape;158;p2"/>
                  <p:cNvSpPr/>
                  <p:nvPr/>
                </p:nvSpPr>
                <p:spPr>
                  <a:xfrm>
                    <a:off x="3131912" y="3349636"/>
                    <a:ext cx="34472" cy="55650"/>
                  </a:xfrm>
                  <a:custGeom>
                    <a:avLst/>
                    <a:gdLst/>
                    <a:ahLst/>
                    <a:cxnLst/>
                    <a:rect l="l" t="t" r="r" b="b"/>
                    <a:pathLst>
                      <a:path w="1045" h="1687" extrusionOk="0">
                        <a:moveTo>
                          <a:pt x="840" y="1"/>
                        </a:moveTo>
                        <a:lnTo>
                          <a:pt x="1045" y="108"/>
                        </a:lnTo>
                        <a:lnTo>
                          <a:pt x="224" y="1687"/>
                        </a:lnTo>
                        <a:lnTo>
                          <a:pt x="1" y="157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59" name="Google Shape;159;p2"/>
                  <p:cNvSpPr/>
                  <p:nvPr/>
                </p:nvSpPr>
                <p:spPr>
                  <a:xfrm>
                    <a:off x="3096021" y="3330504"/>
                    <a:ext cx="36220" cy="55056"/>
                  </a:xfrm>
                  <a:custGeom>
                    <a:avLst/>
                    <a:gdLst/>
                    <a:ahLst/>
                    <a:cxnLst/>
                    <a:rect l="l" t="t" r="r" b="b"/>
                    <a:pathLst>
                      <a:path w="1098" h="1669" extrusionOk="0">
                        <a:moveTo>
                          <a:pt x="893" y="1"/>
                        </a:moveTo>
                        <a:lnTo>
                          <a:pt x="1098" y="117"/>
                        </a:lnTo>
                        <a:lnTo>
                          <a:pt x="215" y="1669"/>
                        </a:lnTo>
                        <a:lnTo>
                          <a:pt x="1" y="1544"/>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60" name="Google Shape;160;p2"/>
                  <p:cNvSpPr/>
                  <p:nvPr/>
                </p:nvSpPr>
                <p:spPr>
                  <a:xfrm>
                    <a:off x="3060725" y="3310513"/>
                    <a:ext cx="37672" cy="54165"/>
                  </a:xfrm>
                  <a:custGeom>
                    <a:avLst/>
                    <a:gdLst/>
                    <a:ahLst/>
                    <a:cxnLst/>
                    <a:rect l="l" t="t" r="r" b="b"/>
                    <a:pathLst>
                      <a:path w="1142" h="1642" extrusionOk="0">
                        <a:moveTo>
                          <a:pt x="946" y="0"/>
                        </a:moveTo>
                        <a:lnTo>
                          <a:pt x="1142" y="125"/>
                        </a:lnTo>
                        <a:lnTo>
                          <a:pt x="205" y="1642"/>
                        </a:lnTo>
                        <a:lnTo>
                          <a:pt x="0" y="1508"/>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61" name="Google Shape;161;p2"/>
                  <p:cNvSpPr/>
                  <p:nvPr/>
                </p:nvSpPr>
                <p:spPr>
                  <a:xfrm>
                    <a:off x="3025989" y="3289302"/>
                    <a:ext cx="39453" cy="53011"/>
                  </a:xfrm>
                  <a:custGeom>
                    <a:avLst/>
                    <a:gdLst/>
                    <a:ahLst/>
                    <a:cxnLst/>
                    <a:rect l="l" t="t" r="r" b="b"/>
                    <a:pathLst>
                      <a:path w="1196" h="1607" extrusionOk="0">
                        <a:moveTo>
                          <a:pt x="1000" y="1"/>
                        </a:moveTo>
                        <a:cubicBezTo>
                          <a:pt x="1062" y="45"/>
                          <a:pt x="1133" y="90"/>
                          <a:pt x="1196" y="126"/>
                        </a:cubicBezTo>
                        <a:lnTo>
                          <a:pt x="206" y="1607"/>
                        </a:lnTo>
                        <a:cubicBezTo>
                          <a:pt x="143" y="1562"/>
                          <a:pt x="72" y="1517"/>
                          <a:pt x="0" y="1473"/>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62" name="Google Shape;162;p2"/>
                  <p:cNvSpPr/>
                  <p:nvPr/>
                </p:nvSpPr>
                <p:spPr>
                  <a:xfrm>
                    <a:off x="2992441" y="3266640"/>
                    <a:ext cx="41234" cy="52120"/>
                  </a:xfrm>
                  <a:custGeom>
                    <a:avLst/>
                    <a:gdLst/>
                    <a:ahLst/>
                    <a:cxnLst/>
                    <a:rect l="l" t="t" r="r" b="b"/>
                    <a:pathLst>
                      <a:path w="1250" h="1580" extrusionOk="0">
                        <a:moveTo>
                          <a:pt x="1053" y="1"/>
                        </a:moveTo>
                        <a:lnTo>
                          <a:pt x="1249" y="135"/>
                        </a:lnTo>
                        <a:lnTo>
                          <a:pt x="206" y="1580"/>
                        </a:lnTo>
                        <a:lnTo>
                          <a:pt x="0" y="1437"/>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63" name="Google Shape;163;p2"/>
                  <p:cNvSpPr/>
                  <p:nvPr/>
                </p:nvSpPr>
                <p:spPr>
                  <a:xfrm>
                    <a:off x="2959783" y="3242823"/>
                    <a:ext cx="42686" cy="51230"/>
                  </a:xfrm>
                  <a:custGeom>
                    <a:avLst/>
                    <a:gdLst/>
                    <a:ahLst/>
                    <a:cxnLst/>
                    <a:rect l="l" t="t" r="r" b="b"/>
                    <a:pathLst>
                      <a:path w="1294" h="1553" extrusionOk="0">
                        <a:moveTo>
                          <a:pt x="1106" y="0"/>
                        </a:moveTo>
                        <a:lnTo>
                          <a:pt x="1294" y="143"/>
                        </a:lnTo>
                        <a:lnTo>
                          <a:pt x="196" y="1553"/>
                        </a:lnTo>
                        <a:lnTo>
                          <a:pt x="0" y="140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64" name="Google Shape;164;p2"/>
                  <p:cNvSpPr/>
                  <p:nvPr/>
                </p:nvSpPr>
                <p:spPr>
                  <a:xfrm>
                    <a:off x="2927983" y="3218082"/>
                    <a:ext cx="43873" cy="50075"/>
                  </a:xfrm>
                  <a:custGeom>
                    <a:avLst/>
                    <a:gdLst/>
                    <a:ahLst/>
                    <a:cxnLst/>
                    <a:rect l="l" t="t" r="r" b="b"/>
                    <a:pathLst>
                      <a:path w="1330" h="1518" extrusionOk="0">
                        <a:moveTo>
                          <a:pt x="1151" y="1"/>
                        </a:moveTo>
                        <a:lnTo>
                          <a:pt x="1330" y="153"/>
                        </a:lnTo>
                        <a:lnTo>
                          <a:pt x="188" y="1517"/>
                        </a:lnTo>
                        <a:lnTo>
                          <a:pt x="1" y="1357"/>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65" name="Google Shape;165;p2"/>
                  <p:cNvSpPr/>
                  <p:nvPr/>
                </p:nvSpPr>
                <p:spPr>
                  <a:xfrm>
                    <a:off x="2896810" y="3192187"/>
                    <a:ext cx="45325" cy="49184"/>
                  </a:xfrm>
                  <a:custGeom>
                    <a:avLst/>
                    <a:gdLst/>
                    <a:ahLst/>
                    <a:cxnLst/>
                    <a:rect l="l" t="t" r="r" b="b"/>
                    <a:pathLst>
                      <a:path w="1374" h="1491" extrusionOk="0">
                        <a:moveTo>
                          <a:pt x="1204" y="1"/>
                        </a:moveTo>
                        <a:cubicBezTo>
                          <a:pt x="1258" y="63"/>
                          <a:pt x="1320" y="108"/>
                          <a:pt x="1374" y="161"/>
                        </a:cubicBezTo>
                        <a:lnTo>
                          <a:pt x="187" y="1491"/>
                        </a:lnTo>
                        <a:cubicBezTo>
                          <a:pt x="125" y="1428"/>
                          <a:pt x="62" y="1375"/>
                          <a:pt x="0" y="132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66" name="Google Shape;166;p2"/>
                  <p:cNvSpPr/>
                  <p:nvPr/>
                </p:nvSpPr>
                <p:spPr>
                  <a:xfrm>
                    <a:off x="2867055" y="3165434"/>
                    <a:ext cx="46842" cy="47700"/>
                  </a:xfrm>
                  <a:custGeom>
                    <a:avLst/>
                    <a:gdLst/>
                    <a:ahLst/>
                    <a:cxnLst/>
                    <a:rect l="l" t="t" r="r" b="b"/>
                    <a:pathLst>
                      <a:path w="1420" h="1446" extrusionOk="0">
                        <a:moveTo>
                          <a:pt x="1250" y="0"/>
                        </a:moveTo>
                        <a:lnTo>
                          <a:pt x="1419" y="161"/>
                        </a:lnTo>
                        <a:lnTo>
                          <a:pt x="179" y="1445"/>
                        </a:lnTo>
                        <a:lnTo>
                          <a:pt x="1" y="1267"/>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67" name="Google Shape;167;p2"/>
                  <p:cNvSpPr/>
                  <p:nvPr/>
                </p:nvSpPr>
                <p:spPr>
                  <a:xfrm>
                    <a:off x="2838224" y="3137461"/>
                    <a:ext cx="47997" cy="46248"/>
                  </a:xfrm>
                  <a:custGeom>
                    <a:avLst/>
                    <a:gdLst/>
                    <a:ahLst/>
                    <a:cxnLst/>
                    <a:rect l="l" t="t" r="r" b="b"/>
                    <a:pathLst>
                      <a:path w="1455" h="1402" extrusionOk="0">
                        <a:moveTo>
                          <a:pt x="1294" y="1"/>
                        </a:moveTo>
                        <a:lnTo>
                          <a:pt x="1455" y="170"/>
                        </a:lnTo>
                        <a:lnTo>
                          <a:pt x="170" y="1401"/>
                        </a:lnTo>
                        <a:lnTo>
                          <a:pt x="1" y="1223"/>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68" name="Google Shape;168;p2"/>
                  <p:cNvSpPr/>
                  <p:nvPr/>
                </p:nvSpPr>
                <p:spPr>
                  <a:xfrm>
                    <a:off x="2810284" y="3108630"/>
                    <a:ext cx="49184" cy="45061"/>
                  </a:xfrm>
                  <a:custGeom>
                    <a:avLst/>
                    <a:gdLst/>
                    <a:ahLst/>
                    <a:cxnLst/>
                    <a:rect l="l" t="t" r="r" b="b"/>
                    <a:pathLst>
                      <a:path w="1491" h="1366" extrusionOk="0">
                        <a:moveTo>
                          <a:pt x="1338" y="0"/>
                        </a:moveTo>
                        <a:lnTo>
                          <a:pt x="1490" y="179"/>
                        </a:lnTo>
                        <a:lnTo>
                          <a:pt x="170" y="1365"/>
                        </a:lnTo>
                        <a:lnTo>
                          <a:pt x="0" y="1178"/>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69" name="Google Shape;169;p2"/>
                  <p:cNvSpPr/>
                  <p:nvPr/>
                </p:nvSpPr>
                <p:spPr>
                  <a:xfrm>
                    <a:off x="2783498" y="3078908"/>
                    <a:ext cx="50636" cy="43576"/>
                  </a:xfrm>
                  <a:custGeom>
                    <a:avLst/>
                    <a:gdLst/>
                    <a:ahLst/>
                    <a:cxnLst/>
                    <a:rect l="l" t="t" r="r" b="b"/>
                    <a:pathLst>
                      <a:path w="1535" h="1321" extrusionOk="0">
                        <a:moveTo>
                          <a:pt x="1383" y="0"/>
                        </a:moveTo>
                        <a:cubicBezTo>
                          <a:pt x="1428" y="63"/>
                          <a:pt x="1481" y="125"/>
                          <a:pt x="1535" y="179"/>
                        </a:cubicBezTo>
                        <a:lnTo>
                          <a:pt x="161" y="1321"/>
                        </a:lnTo>
                        <a:cubicBezTo>
                          <a:pt x="107" y="1258"/>
                          <a:pt x="54" y="1196"/>
                          <a:pt x="0" y="1133"/>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70" name="Google Shape;170;p2"/>
                  <p:cNvSpPr/>
                  <p:nvPr/>
                </p:nvSpPr>
                <p:spPr>
                  <a:xfrm>
                    <a:off x="2758196" y="3048296"/>
                    <a:ext cx="51526" cy="41828"/>
                  </a:xfrm>
                  <a:custGeom>
                    <a:avLst/>
                    <a:gdLst/>
                    <a:ahLst/>
                    <a:cxnLst/>
                    <a:rect l="l" t="t" r="r" b="b"/>
                    <a:pathLst>
                      <a:path w="1562" h="1268" extrusionOk="0">
                        <a:moveTo>
                          <a:pt x="1410" y="1"/>
                        </a:moveTo>
                        <a:lnTo>
                          <a:pt x="1561" y="179"/>
                        </a:lnTo>
                        <a:lnTo>
                          <a:pt x="152" y="1267"/>
                        </a:lnTo>
                        <a:lnTo>
                          <a:pt x="0" y="107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71" name="Google Shape;171;p2"/>
                  <p:cNvSpPr/>
                  <p:nvPr/>
                </p:nvSpPr>
                <p:spPr>
                  <a:xfrm>
                    <a:off x="2733753" y="3016529"/>
                    <a:ext cx="52714" cy="40641"/>
                  </a:xfrm>
                  <a:custGeom>
                    <a:avLst/>
                    <a:gdLst/>
                    <a:ahLst/>
                    <a:cxnLst/>
                    <a:rect l="l" t="t" r="r" b="b"/>
                    <a:pathLst>
                      <a:path w="1598" h="1232" extrusionOk="0">
                        <a:moveTo>
                          <a:pt x="1455" y="0"/>
                        </a:moveTo>
                        <a:lnTo>
                          <a:pt x="1598" y="196"/>
                        </a:lnTo>
                        <a:lnTo>
                          <a:pt x="143" y="1231"/>
                        </a:lnTo>
                        <a:lnTo>
                          <a:pt x="1" y="1026"/>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72" name="Google Shape;172;p2"/>
                  <p:cNvSpPr/>
                  <p:nvPr/>
                </p:nvSpPr>
                <p:spPr>
                  <a:xfrm>
                    <a:off x="2710496" y="2984135"/>
                    <a:ext cx="53605" cy="39189"/>
                  </a:xfrm>
                  <a:custGeom>
                    <a:avLst/>
                    <a:gdLst/>
                    <a:ahLst/>
                    <a:cxnLst/>
                    <a:rect l="l" t="t" r="r" b="b"/>
                    <a:pathLst>
                      <a:path w="1625" h="1188" extrusionOk="0">
                        <a:moveTo>
                          <a:pt x="1500" y="1"/>
                        </a:moveTo>
                        <a:lnTo>
                          <a:pt x="1625" y="206"/>
                        </a:lnTo>
                        <a:lnTo>
                          <a:pt x="144" y="1187"/>
                        </a:lnTo>
                        <a:lnTo>
                          <a:pt x="1" y="982"/>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73" name="Google Shape;173;p2"/>
                  <p:cNvSpPr/>
                  <p:nvPr/>
                </p:nvSpPr>
                <p:spPr>
                  <a:xfrm>
                    <a:off x="2688428" y="2951180"/>
                    <a:ext cx="54495" cy="37408"/>
                  </a:xfrm>
                  <a:custGeom>
                    <a:avLst/>
                    <a:gdLst/>
                    <a:ahLst/>
                    <a:cxnLst/>
                    <a:rect l="l" t="t" r="r" b="b"/>
                    <a:pathLst>
                      <a:path w="1652" h="1134" extrusionOk="0">
                        <a:moveTo>
                          <a:pt x="1526" y="1"/>
                        </a:moveTo>
                        <a:cubicBezTo>
                          <a:pt x="1571" y="72"/>
                          <a:pt x="1607" y="143"/>
                          <a:pt x="1651" y="206"/>
                        </a:cubicBezTo>
                        <a:lnTo>
                          <a:pt x="135" y="1134"/>
                        </a:lnTo>
                        <a:cubicBezTo>
                          <a:pt x="90" y="1062"/>
                          <a:pt x="46" y="1000"/>
                          <a:pt x="1" y="919"/>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74" name="Google Shape;174;p2"/>
                  <p:cNvSpPr/>
                  <p:nvPr/>
                </p:nvSpPr>
                <p:spPr>
                  <a:xfrm>
                    <a:off x="2668140" y="2917335"/>
                    <a:ext cx="55056" cy="35659"/>
                  </a:xfrm>
                  <a:custGeom>
                    <a:avLst/>
                    <a:gdLst/>
                    <a:ahLst/>
                    <a:cxnLst/>
                    <a:rect l="l" t="t" r="r" b="b"/>
                    <a:pathLst>
                      <a:path w="1669" h="1081" extrusionOk="0">
                        <a:moveTo>
                          <a:pt x="1553" y="1"/>
                        </a:moveTo>
                        <a:lnTo>
                          <a:pt x="1669" y="206"/>
                        </a:lnTo>
                        <a:lnTo>
                          <a:pt x="125" y="1080"/>
                        </a:lnTo>
                        <a:lnTo>
                          <a:pt x="0" y="866"/>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75" name="Google Shape;175;p2"/>
                  <p:cNvSpPr/>
                  <p:nvPr/>
                </p:nvSpPr>
                <p:spPr>
                  <a:xfrm>
                    <a:off x="2648711" y="2882896"/>
                    <a:ext cx="55947" cy="33878"/>
                  </a:xfrm>
                  <a:custGeom>
                    <a:avLst/>
                    <a:gdLst/>
                    <a:ahLst/>
                    <a:cxnLst/>
                    <a:rect l="l" t="t" r="r" b="b"/>
                    <a:pathLst>
                      <a:path w="1696" h="1027" extrusionOk="0">
                        <a:moveTo>
                          <a:pt x="1589" y="1"/>
                        </a:moveTo>
                        <a:lnTo>
                          <a:pt x="1696" y="206"/>
                        </a:lnTo>
                        <a:lnTo>
                          <a:pt x="117" y="1027"/>
                        </a:lnTo>
                        <a:lnTo>
                          <a:pt x="1" y="804"/>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76" name="Google Shape;176;p2"/>
                  <p:cNvSpPr/>
                  <p:nvPr/>
                </p:nvSpPr>
                <p:spPr>
                  <a:xfrm>
                    <a:off x="2630766" y="2847600"/>
                    <a:ext cx="56541" cy="32394"/>
                  </a:xfrm>
                  <a:custGeom>
                    <a:avLst/>
                    <a:gdLst/>
                    <a:ahLst/>
                    <a:cxnLst/>
                    <a:rect l="l" t="t" r="r" b="b"/>
                    <a:pathLst>
                      <a:path w="1714" h="982" extrusionOk="0">
                        <a:moveTo>
                          <a:pt x="1615" y="0"/>
                        </a:moveTo>
                        <a:lnTo>
                          <a:pt x="1713" y="214"/>
                        </a:lnTo>
                        <a:lnTo>
                          <a:pt x="107" y="982"/>
                        </a:lnTo>
                        <a:lnTo>
                          <a:pt x="0" y="75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77" name="Google Shape;177;p2"/>
                  <p:cNvSpPr/>
                  <p:nvPr/>
                </p:nvSpPr>
                <p:spPr>
                  <a:xfrm>
                    <a:off x="2613975" y="2811973"/>
                    <a:ext cx="57134" cy="30349"/>
                  </a:xfrm>
                  <a:custGeom>
                    <a:avLst/>
                    <a:gdLst/>
                    <a:ahLst/>
                    <a:cxnLst/>
                    <a:rect l="l" t="t" r="r" b="b"/>
                    <a:pathLst>
                      <a:path w="1732" h="920" extrusionOk="0">
                        <a:moveTo>
                          <a:pt x="1642" y="1"/>
                        </a:moveTo>
                        <a:cubicBezTo>
                          <a:pt x="1669" y="72"/>
                          <a:pt x="1705" y="144"/>
                          <a:pt x="1732" y="215"/>
                        </a:cubicBezTo>
                        <a:lnTo>
                          <a:pt x="99" y="920"/>
                        </a:lnTo>
                        <a:cubicBezTo>
                          <a:pt x="63" y="848"/>
                          <a:pt x="28" y="768"/>
                          <a:pt x="1" y="688"/>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78" name="Google Shape;178;p2"/>
                  <p:cNvSpPr/>
                  <p:nvPr/>
                </p:nvSpPr>
                <p:spPr>
                  <a:xfrm>
                    <a:off x="2598669" y="2775489"/>
                    <a:ext cx="58025" cy="28600"/>
                  </a:xfrm>
                  <a:custGeom>
                    <a:avLst/>
                    <a:gdLst/>
                    <a:ahLst/>
                    <a:cxnLst/>
                    <a:rect l="l" t="t" r="r" b="b"/>
                    <a:pathLst>
                      <a:path w="1759" h="867" extrusionOk="0">
                        <a:moveTo>
                          <a:pt x="1669" y="1"/>
                        </a:moveTo>
                        <a:lnTo>
                          <a:pt x="1758" y="224"/>
                        </a:lnTo>
                        <a:lnTo>
                          <a:pt x="99" y="866"/>
                        </a:lnTo>
                        <a:lnTo>
                          <a:pt x="1" y="634"/>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79" name="Google Shape;179;p2"/>
                  <p:cNvSpPr/>
                  <p:nvPr/>
                </p:nvSpPr>
                <p:spPr>
                  <a:xfrm>
                    <a:off x="2585144" y="2738708"/>
                    <a:ext cx="58025" cy="26819"/>
                  </a:xfrm>
                  <a:custGeom>
                    <a:avLst/>
                    <a:gdLst/>
                    <a:ahLst/>
                    <a:cxnLst/>
                    <a:rect l="l" t="t" r="r" b="b"/>
                    <a:pathLst>
                      <a:path w="1759" h="813" extrusionOk="0">
                        <a:moveTo>
                          <a:pt x="1687" y="1"/>
                        </a:moveTo>
                        <a:lnTo>
                          <a:pt x="1758" y="224"/>
                        </a:lnTo>
                        <a:lnTo>
                          <a:pt x="81" y="812"/>
                        </a:lnTo>
                        <a:lnTo>
                          <a:pt x="1" y="572"/>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80" name="Google Shape;180;p2"/>
                  <p:cNvSpPr/>
                  <p:nvPr/>
                </p:nvSpPr>
                <p:spPr>
                  <a:xfrm>
                    <a:off x="2572510" y="2701630"/>
                    <a:ext cx="58586" cy="24741"/>
                  </a:xfrm>
                  <a:custGeom>
                    <a:avLst/>
                    <a:gdLst/>
                    <a:ahLst/>
                    <a:cxnLst/>
                    <a:rect l="l" t="t" r="r" b="b"/>
                    <a:pathLst>
                      <a:path w="1776" h="750" extrusionOk="0">
                        <a:moveTo>
                          <a:pt x="1713" y="1"/>
                        </a:moveTo>
                        <a:lnTo>
                          <a:pt x="1775" y="224"/>
                        </a:lnTo>
                        <a:lnTo>
                          <a:pt x="71" y="750"/>
                        </a:lnTo>
                        <a:lnTo>
                          <a:pt x="0" y="509"/>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81" name="Google Shape;181;p2"/>
                  <p:cNvSpPr/>
                  <p:nvPr/>
                </p:nvSpPr>
                <p:spPr>
                  <a:xfrm>
                    <a:off x="2561327" y="2663958"/>
                    <a:ext cx="58883" cy="22695"/>
                  </a:xfrm>
                  <a:custGeom>
                    <a:avLst/>
                    <a:gdLst/>
                    <a:ahLst/>
                    <a:cxnLst/>
                    <a:rect l="l" t="t" r="r" b="b"/>
                    <a:pathLst>
                      <a:path w="1785" h="688" extrusionOk="0">
                        <a:moveTo>
                          <a:pt x="1722" y="1"/>
                        </a:moveTo>
                        <a:lnTo>
                          <a:pt x="1784" y="233"/>
                        </a:lnTo>
                        <a:lnTo>
                          <a:pt x="62" y="688"/>
                        </a:lnTo>
                        <a:lnTo>
                          <a:pt x="0" y="447"/>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82" name="Google Shape;182;p2"/>
                  <p:cNvSpPr/>
                  <p:nvPr/>
                </p:nvSpPr>
                <p:spPr>
                  <a:xfrm>
                    <a:off x="2551892" y="2625990"/>
                    <a:ext cx="59180" cy="20650"/>
                  </a:xfrm>
                  <a:custGeom>
                    <a:avLst/>
                    <a:gdLst/>
                    <a:ahLst/>
                    <a:cxnLst/>
                    <a:rect l="l" t="t" r="r" b="b"/>
                    <a:pathLst>
                      <a:path w="1794" h="626" extrusionOk="0">
                        <a:moveTo>
                          <a:pt x="1740" y="1"/>
                        </a:moveTo>
                        <a:lnTo>
                          <a:pt x="1794" y="233"/>
                        </a:lnTo>
                        <a:lnTo>
                          <a:pt x="63" y="625"/>
                        </a:lnTo>
                        <a:lnTo>
                          <a:pt x="1" y="376"/>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83" name="Google Shape;183;p2"/>
                  <p:cNvSpPr/>
                  <p:nvPr/>
                </p:nvSpPr>
                <p:spPr>
                  <a:xfrm>
                    <a:off x="2543942" y="2587460"/>
                    <a:ext cx="59180" cy="18869"/>
                  </a:xfrm>
                  <a:custGeom>
                    <a:avLst/>
                    <a:gdLst/>
                    <a:ahLst/>
                    <a:cxnLst/>
                    <a:rect l="l" t="t" r="r" b="b"/>
                    <a:pathLst>
                      <a:path w="1794" h="572" extrusionOk="0">
                        <a:moveTo>
                          <a:pt x="1749" y="0"/>
                        </a:moveTo>
                        <a:lnTo>
                          <a:pt x="1794" y="241"/>
                        </a:lnTo>
                        <a:lnTo>
                          <a:pt x="45" y="571"/>
                        </a:lnTo>
                        <a:lnTo>
                          <a:pt x="1" y="32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84" name="Google Shape;184;p2"/>
                  <p:cNvSpPr/>
                  <p:nvPr/>
                </p:nvSpPr>
                <p:spPr>
                  <a:xfrm>
                    <a:off x="2537180" y="2548898"/>
                    <a:ext cx="59180" cy="16824"/>
                  </a:xfrm>
                  <a:custGeom>
                    <a:avLst/>
                    <a:gdLst/>
                    <a:ahLst/>
                    <a:cxnLst/>
                    <a:rect l="l" t="t" r="r" b="b"/>
                    <a:pathLst>
                      <a:path w="1794" h="510" extrusionOk="0">
                        <a:moveTo>
                          <a:pt x="1767" y="1"/>
                        </a:moveTo>
                        <a:lnTo>
                          <a:pt x="1794" y="241"/>
                        </a:lnTo>
                        <a:lnTo>
                          <a:pt x="36" y="509"/>
                        </a:lnTo>
                        <a:lnTo>
                          <a:pt x="0" y="259"/>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85" name="Google Shape;185;p2"/>
                  <p:cNvSpPr/>
                  <p:nvPr/>
                </p:nvSpPr>
                <p:spPr>
                  <a:xfrm>
                    <a:off x="2531869" y="2510335"/>
                    <a:ext cx="59476" cy="14482"/>
                  </a:xfrm>
                  <a:custGeom>
                    <a:avLst/>
                    <a:gdLst/>
                    <a:ahLst/>
                    <a:cxnLst/>
                    <a:rect l="l" t="t" r="r" b="b"/>
                    <a:pathLst>
                      <a:path w="1803" h="439" extrusionOk="0">
                        <a:moveTo>
                          <a:pt x="1776" y="1"/>
                        </a:moveTo>
                        <a:lnTo>
                          <a:pt x="1803" y="233"/>
                        </a:lnTo>
                        <a:lnTo>
                          <a:pt x="37" y="438"/>
                        </a:lnTo>
                        <a:lnTo>
                          <a:pt x="1" y="188"/>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86" name="Google Shape;186;p2"/>
                  <p:cNvSpPr/>
                  <p:nvPr/>
                </p:nvSpPr>
                <p:spPr>
                  <a:xfrm>
                    <a:off x="2528636" y="2471212"/>
                    <a:ext cx="59180" cy="12403"/>
                  </a:xfrm>
                  <a:custGeom>
                    <a:avLst/>
                    <a:gdLst/>
                    <a:ahLst/>
                    <a:cxnLst/>
                    <a:rect l="l" t="t" r="r" b="b"/>
                    <a:pathLst>
                      <a:path w="1794" h="376" extrusionOk="0">
                        <a:moveTo>
                          <a:pt x="1776" y="0"/>
                        </a:moveTo>
                        <a:lnTo>
                          <a:pt x="1794" y="241"/>
                        </a:lnTo>
                        <a:lnTo>
                          <a:pt x="19" y="375"/>
                        </a:lnTo>
                        <a:lnTo>
                          <a:pt x="1" y="134"/>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87" name="Google Shape;187;p2"/>
                  <p:cNvSpPr/>
                  <p:nvPr/>
                </p:nvSpPr>
                <p:spPr>
                  <a:xfrm>
                    <a:off x="2526294" y="2432353"/>
                    <a:ext cx="58883" cy="10358"/>
                  </a:xfrm>
                  <a:custGeom>
                    <a:avLst/>
                    <a:gdLst/>
                    <a:ahLst/>
                    <a:cxnLst/>
                    <a:rect l="l" t="t" r="r" b="b"/>
                    <a:pathLst>
                      <a:path w="1785" h="314" extrusionOk="0">
                        <a:moveTo>
                          <a:pt x="1785" y="1"/>
                        </a:moveTo>
                        <a:lnTo>
                          <a:pt x="1785" y="233"/>
                        </a:lnTo>
                        <a:lnTo>
                          <a:pt x="9" y="313"/>
                        </a:lnTo>
                        <a:lnTo>
                          <a:pt x="0" y="63"/>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88" name="Google Shape;188;p2"/>
                  <p:cNvSpPr/>
                  <p:nvPr/>
                </p:nvSpPr>
                <p:spPr>
                  <a:xfrm>
                    <a:off x="2525403" y="2393230"/>
                    <a:ext cx="58883" cy="8280"/>
                  </a:xfrm>
                  <a:custGeom>
                    <a:avLst/>
                    <a:gdLst/>
                    <a:ahLst/>
                    <a:cxnLst/>
                    <a:rect l="l" t="t" r="r" b="b"/>
                    <a:pathLst>
                      <a:path w="1785" h="251" extrusionOk="0">
                        <a:moveTo>
                          <a:pt x="1776" y="0"/>
                        </a:moveTo>
                        <a:lnTo>
                          <a:pt x="1785" y="232"/>
                        </a:lnTo>
                        <a:lnTo>
                          <a:pt x="1" y="250"/>
                        </a:lnTo>
                        <a:lnTo>
                          <a:pt x="1"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grpSp>
              <p:nvGrpSpPr>
                <p:cNvPr id="189" name="Google Shape;189;p2"/>
                <p:cNvGrpSpPr/>
                <p:nvPr/>
              </p:nvGrpSpPr>
              <p:grpSpPr>
                <a:xfrm>
                  <a:off x="1581034" y="-325462"/>
                  <a:ext cx="5985514" cy="5983062"/>
                  <a:chOff x="2217300" y="944485"/>
                  <a:chExt cx="2898414" cy="2897226"/>
                </a:xfrm>
              </p:grpSpPr>
              <p:sp>
                <p:nvSpPr>
                  <p:cNvPr id="190" name="Google Shape;190;p2"/>
                  <p:cNvSpPr/>
                  <p:nvPr/>
                </p:nvSpPr>
                <p:spPr>
                  <a:xfrm>
                    <a:off x="2219049" y="2300535"/>
                    <a:ext cx="24180" cy="23850"/>
                  </a:xfrm>
                  <a:custGeom>
                    <a:avLst/>
                    <a:gdLst/>
                    <a:ahLst/>
                    <a:cxnLst/>
                    <a:rect l="l" t="t" r="r" b="b"/>
                    <a:pathLst>
                      <a:path w="733" h="723" extrusionOk="0">
                        <a:moveTo>
                          <a:pt x="349" y="714"/>
                        </a:moveTo>
                        <a:cubicBezTo>
                          <a:pt x="153" y="705"/>
                          <a:pt x="1" y="536"/>
                          <a:pt x="19" y="348"/>
                        </a:cubicBezTo>
                        <a:cubicBezTo>
                          <a:pt x="37" y="152"/>
                          <a:pt x="197" y="0"/>
                          <a:pt x="393" y="18"/>
                        </a:cubicBezTo>
                        <a:cubicBezTo>
                          <a:pt x="581" y="27"/>
                          <a:pt x="732" y="197"/>
                          <a:pt x="715" y="384"/>
                        </a:cubicBezTo>
                        <a:cubicBezTo>
                          <a:pt x="697" y="571"/>
                          <a:pt x="536" y="723"/>
                          <a:pt x="349" y="714"/>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91" name="Google Shape;191;p2"/>
                  <p:cNvSpPr/>
                  <p:nvPr/>
                </p:nvSpPr>
                <p:spPr>
                  <a:xfrm>
                    <a:off x="2227295" y="2208401"/>
                    <a:ext cx="24180" cy="24477"/>
                  </a:xfrm>
                  <a:custGeom>
                    <a:avLst/>
                    <a:gdLst/>
                    <a:ahLst/>
                    <a:cxnLst/>
                    <a:rect l="l" t="t" r="r" b="b"/>
                    <a:pathLst>
                      <a:path w="733" h="742" extrusionOk="0">
                        <a:moveTo>
                          <a:pt x="322" y="724"/>
                        </a:moveTo>
                        <a:cubicBezTo>
                          <a:pt x="134" y="697"/>
                          <a:pt x="1" y="527"/>
                          <a:pt x="18" y="331"/>
                        </a:cubicBezTo>
                        <a:cubicBezTo>
                          <a:pt x="45" y="144"/>
                          <a:pt x="224" y="1"/>
                          <a:pt x="411" y="28"/>
                        </a:cubicBezTo>
                        <a:cubicBezTo>
                          <a:pt x="598" y="55"/>
                          <a:pt x="732" y="224"/>
                          <a:pt x="714" y="420"/>
                        </a:cubicBezTo>
                        <a:cubicBezTo>
                          <a:pt x="688" y="608"/>
                          <a:pt x="518" y="741"/>
                          <a:pt x="322" y="724"/>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92" name="Google Shape;192;p2"/>
                  <p:cNvSpPr/>
                  <p:nvPr/>
                </p:nvSpPr>
                <p:spPr>
                  <a:xfrm>
                    <a:off x="2240853" y="2117190"/>
                    <a:ext cx="24741" cy="25038"/>
                  </a:xfrm>
                  <a:custGeom>
                    <a:avLst/>
                    <a:gdLst/>
                    <a:ahLst/>
                    <a:cxnLst/>
                    <a:rect l="l" t="t" r="r" b="b"/>
                    <a:pathLst>
                      <a:path w="750" h="759" extrusionOk="0">
                        <a:moveTo>
                          <a:pt x="312" y="723"/>
                        </a:moveTo>
                        <a:cubicBezTo>
                          <a:pt x="125" y="687"/>
                          <a:pt x="0" y="509"/>
                          <a:pt x="36" y="313"/>
                        </a:cubicBezTo>
                        <a:cubicBezTo>
                          <a:pt x="71" y="125"/>
                          <a:pt x="250" y="0"/>
                          <a:pt x="437" y="36"/>
                        </a:cubicBezTo>
                        <a:cubicBezTo>
                          <a:pt x="624" y="72"/>
                          <a:pt x="749" y="250"/>
                          <a:pt x="723" y="438"/>
                        </a:cubicBezTo>
                        <a:cubicBezTo>
                          <a:pt x="687" y="634"/>
                          <a:pt x="509" y="759"/>
                          <a:pt x="312" y="723"/>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93" name="Google Shape;193;p2"/>
                  <p:cNvSpPr/>
                  <p:nvPr/>
                </p:nvSpPr>
                <p:spPr>
                  <a:xfrm>
                    <a:off x="2259953" y="2026838"/>
                    <a:ext cx="25071" cy="25334"/>
                  </a:xfrm>
                  <a:custGeom>
                    <a:avLst/>
                    <a:gdLst/>
                    <a:ahLst/>
                    <a:cxnLst/>
                    <a:rect l="l" t="t" r="r" b="b"/>
                    <a:pathLst>
                      <a:path w="760" h="768" extrusionOk="0">
                        <a:moveTo>
                          <a:pt x="304" y="723"/>
                        </a:moveTo>
                        <a:cubicBezTo>
                          <a:pt x="117" y="679"/>
                          <a:pt x="1" y="491"/>
                          <a:pt x="45" y="304"/>
                        </a:cubicBezTo>
                        <a:cubicBezTo>
                          <a:pt x="90" y="108"/>
                          <a:pt x="286" y="1"/>
                          <a:pt x="474" y="45"/>
                        </a:cubicBezTo>
                        <a:cubicBezTo>
                          <a:pt x="661" y="99"/>
                          <a:pt x="759" y="286"/>
                          <a:pt x="723" y="474"/>
                        </a:cubicBezTo>
                        <a:cubicBezTo>
                          <a:pt x="679" y="661"/>
                          <a:pt x="492" y="768"/>
                          <a:pt x="304" y="723"/>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94" name="Google Shape;194;p2"/>
                  <p:cNvSpPr/>
                  <p:nvPr/>
                </p:nvSpPr>
                <p:spPr>
                  <a:xfrm>
                    <a:off x="2285287" y="1937969"/>
                    <a:ext cx="25928" cy="25928"/>
                  </a:xfrm>
                  <a:custGeom>
                    <a:avLst/>
                    <a:gdLst/>
                    <a:ahLst/>
                    <a:cxnLst/>
                    <a:rect l="l" t="t" r="r" b="b"/>
                    <a:pathLst>
                      <a:path w="786" h="786" extrusionOk="0">
                        <a:moveTo>
                          <a:pt x="286" y="723"/>
                        </a:moveTo>
                        <a:cubicBezTo>
                          <a:pt x="98" y="670"/>
                          <a:pt x="0" y="473"/>
                          <a:pt x="63" y="286"/>
                        </a:cubicBezTo>
                        <a:cubicBezTo>
                          <a:pt x="125" y="108"/>
                          <a:pt x="321" y="1"/>
                          <a:pt x="509" y="63"/>
                        </a:cubicBezTo>
                        <a:cubicBezTo>
                          <a:pt x="687" y="125"/>
                          <a:pt x="785" y="322"/>
                          <a:pt x="723" y="500"/>
                        </a:cubicBezTo>
                        <a:cubicBezTo>
                          <a:pt x="669" y="688"/>
                          <a:pt x="464" y="786"/>
                          <a:pt x="286" y="723"/>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95" name="Google Shape;195;p2"/>
                  <p:cNvSpPr/>
                  <p:nvPr/>
                </p:nvSpPr>
                <p:spPr>
                  <a:xfrm>
                    <a:off x="2316461" y="1851146"/>
                    <a:ext cx="26225" cy="26225"/>
                  </a:xfrm>
                  <a:custGeom>
                    <a:avLst/>
                    <a:gdLst/>
                    <a:ahLst/>
                    <a:cxnLst/>
                    <a:rect l="l" t="t" r="r" b="b"/>
                    <a:pathLst>
                      <a:path w="795" h="795" extrusionOk="0">
                        <a:moveTo>
                          <a:pt x="268" y="723"/>
                        </a:moveTo>
                        <a:cubicBezTo>
                          <a:pt x="90" y="652"/>
                          <a:pt x="1" y="456"/>
                          <a:pt x="72" y="269"/>
                        </a:cubicBezTo>
                        <a:cubicBezTo>
                          <a:pt x="143" y="90"/>
                          <a:pt x="349" y="1"/>
                          <a:pt x="527" y="72"/>
                        </a:cubicBezTo>
                        <a:cubicBezTo>
                          <a:pt x="705" y="144"/>
                          <a:pt x="795" y="349"/>
                          <a:pt x="723" y="527"/>
                        </a:cubicBezTo>
                        <a:cubicBezTo>
                          <a:pt x="652" y="706"/>
                          <a:pt x="447" y="795"/>
                          <a:pt x="268" y="723"/>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96" name="Google Shape;196;p2"/>
                  <p:cNvSpPr/>
                  <p:nvPr/>
                </p:nvSpPr>
                <p:spPr>
                  <a:xfrm>
                    <a:off x="2352945" y="1766401"/>
                    <a:ext cx="26225" cy="26522"/>
                  </a:xfrm>
                  <a:custGeom>
                    <a:avLst/>
                    <a:gdLst/>
                    <a:ahLst/>
                    <a:cxnLst/>
                    <a:rect l="l" t="t" r="r" b="b"/>
                    <a:pathLst>
                      <a:path w="795" h="804" extrusionOk="0">
                        <a:moveTo>
                          <a:pt x="251" y="723"/>
                        </a:moveTo>
                        <a:cubicBezTo>
                          <a:pt x="81" y="643"/>
                          <a:pt x="1" y="429"/>
                          <a:pt x="81" y="259"/>
                        </a:cubicBezTo>
                        <a:cubicBezTo>
                          <a:pt x="162" y="81"/>
                          <a:pt x="367" y="1"/>
                          <a:pt x="545" y="90"/>
                        </a:cubicBezTo>
                        <a:cubicBezTo>
                          <a:pt x="715" y="170"/>
                          <a:pt x="795" y="375"/>
                          <a:pt x="715" y="554"/>
                        </a:cubicBezTo>
                        <a:cubicBezTo>
                          <a:pt x="634" y="723"/>
                          <a:pt x="429" y="804"/>
                          <a:pt x="251" y="723"/>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97" name="Google Shape;197;p2"/>
                  <p:cNvSpPr/>
                  <p:nvPr/>
                </p:nvSpPr>
                <p:spPr>
                  <a:xfrm>
                    <a:off x="2394740" y="1684592"/>
                    <a:ext cx="26522" cy="26225"/>
                  </a:xfrm>
                  <a:custGeom>
                    <a:avLst/>
                    <a:gdLst/>
                    <a:ahLst/>
                    <a:cxnLst/>
                    <a:rect l="l" t="t" r="r" b="b"/>
                    <a:pathLst>
                      <a:path w="804" h="795" extrusionOk="0">
                        <a:moveTo>
                          <a:pt x="233" y="696"/>
                        </a:moveTo>
                        <a:cubicBezTo>
                          <a:pt x="63" y="607"/>
                          <a:pt x="1" y="402"/>
                          <a:pt x="99" y="233"/>
                        </a:cubicBezTo>
                        <a:cubicBezTo>
                          <a:pt x="197" y="63"/>
                          <a:pt x="411" y="1"/>
                          <a:pt x="581" y="99"/>
                        </a:cubicBezTo>
                        <a:cubicBezTo>
                          <a:pt x="750" y="188"/>
                          <a:pt x="804" y="402"/>
                          <a:pt x="705" y="563"/>
                        </a:cubicBezTo>
                        <a:cubicBezTo>
                          <a:pt x="616" y="732"/>
                          <a:pt x="402" y="795"/>
                          <a:pt x="233" y="696"/>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98" name="Google Shape;198;p2"/>
                  <p:cNvSpPr/>
                  <p:nvPr/>
                </p:nvSpPr>
                <p:spPr>
                  <a:xfrm>
                    <a:off x="2442407" y="1605422"/>
                    <a:ext cx="26225" cy="26225"/>
                  </a:xfrm>
                  <a:custGeom>
                    <a:avLst/>
                    <a:gdLst/>
                    <a:ahLst/>
                    <a:cxnLst/>
                    <a:rect l="l" t="t" r="r" b="b"/>
                    <a:pathLst>
                      <a:path w="795" h="795" extrusionOk="0">
                        <a:moveTo>
                          <a:pt x="206" y="697"/>
                        </a:moveTo>
                        <a:cubicBezTo>
                          <a:pt x="46" y="590"/>
                          <a:pt x="1" y="376"/>
                          <a:pt x="99" y="215"/>
                        </a:cubicBezTo>
                        <a:cubicBezTo>
                          <a:pt x="206" y="45"/>
                          <a:pt x="420" y="1"/>
                          <a:pt x="581" y="108"/>
                        </a:cubicBezTo>
                        <a:cubicBezTo>
                          <a:pt x="741" y="215"/>
                          <a:pt x="795" y="429"/>
                          <a:pt x="688" y="590"/>
                        </a:cubicBezTo>
                        <a:cubicBezTo>
                          <a:pt x="590" y="750"/>
                          <a:pt x="367" y="795"/>
                          <a:pt x="206" y="697"/>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99" name="Google Shape;199;p2"/>
                  <p:cNvSpPr/>
                  <p:nvPr/>
                </p:nvSpPr>
                <p:spPr>
                  <a:xfrm>
                    <a:off x="2494494" y="1529518"/>
                    <a:ext cx="25928" cy="26225"/>
                  </a:xfrm>
                  <a:custGeom>
                    <a:avLst/>
                    <a:gdLst/>
                    <a:ahLst/>
                    <a:cxnLst/>
                    <a:rect l="l" t="t" r="r" b="b"/>
                    <a:pathLst>
                      <a:path w="786" h="795" extrusionOk="0">
                        <a:moveTo>
                          <a:pt x="188" y="678"/>
                        </a:moveTo>
                        <a:cubicBezTo>
                          <a:pt x="37" y="571"/>
                          <a:pt x="1" y="348"/>
                          <a:pt x="117" y="188"/>
                        </a:cubicBezTo>
                        <a:cubicBezTo>
                          <a:pt x="224" y="27"/>
                          <a:pt x="447" y="0"/>
                          <a:pt x="599" y="107"/>
                        </a:cubicBezTo>
                        <a:cubicBezTo>
                          <a:pt x="750" y="223"/>
                          <a:pt x="786" y="446"/>
                          <a:pt x="679" y="607"/>
                        </a:cubicBezTo>
                        <a:cubicBezTo>
                          <a:pt x="563" y="759"/>
                          <a:pt x="349" y="794"/>
                          <a:pt x="188" y="678"/>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00" name="Google Shape;200;p2"/>
                  <p:cNvSpPr/>
                  <p:nvPr/>
                </p:nvSpPr>
                <p:spPr>
                  <a:xfrm>
                    <a:off x="2551299" y="1457111"/>
                    <a:ext cx="25928" cy="25631"/>
                  </a:xfrm>
                  <a:custGeom>
                    <a:avLst/>
                    <a:gdLst/>
                    <a:ahLst/>
                    <a:cxnLst/>
                    <a:rect l="l" t="t" r="r" b="b"/>
                    <a:pathLst>
                      <a:path w="786" h="777" extrusionOk="0">
                        <a:moveTo>
                          <a:pt x="170" y="661"/>
                        </a:moveTo>
                        <a:cubicBezTo>
                          <a:pt x="19" y="536"/>
                          <a:pt x="1" y="322"/>
                          <a:pt x="135" y="170"/>
                        </a:cubicBezTo>
                        <a:cubicBezTo>
                          <a:pt x="259" y="27"/>
                          <a:pt x="482" y="1"/>
                          <a:pt x="625" y="134"/>
                        </a:cubicBezTo>
                        <a:cubicBezTo>
                          <a:pt x="777" y="259"/>
                          <a:pt x="786" y="473"/>
                          <a:pt x="661" y="616"/>
                        </a:cubicBezTo>
                        <a:cubicBezTo>
                          <a:pt x="536" y="759"/>
                          <a:pt x="322" y="777"/>
                          <a:pt x="170" y="66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01" name="Google Shape;201;p2"/>
                  <p:cNvSpPr/>
                  <p:nvPr/>
                </p:nvSpPr>
                <p:spPr>
                  <a:xfrm>
                    <a:off x="2613117" y="1388859"/>
                    <a:ext cx="25631" cy="25334"/>
                  </a:xfrm>
                  <a:custGeom>
                    <a:avLst/>
                    <a:gdLst/>
                    <a:ahLst/>
                    <a:cxnLst/>
                    <a:rect l="l" t="t" r="r" b="b"/>
                    <a:pathLst>
                      <a:path w="777" h="768" extrusionOk="0">
                        <a:moveTo>
                          <a:pt x="152" y="633"/>
                        </a:moveTo>
                        <a:cubicBezTo>
                          <a:pt x="9" y="509"/>
                          <a:pt x="0" y="285"/>
                          <a:pt x="143" y="143"/>
                        </a:cubicBezTo>
                        <a:cubicBezTo>
                          <a:pt x="277" y="0"/>
                          <a:pt x="491" y="0"/>
                          <a:pt x="634" y="134"/>
                        </a:cubicBezTo>
                        <a:cubicBezTo>
                          <a:pt x="767" y="268"/>
                          <a:pt x="776" y="482"/>
                          <a:pt x="642" y="624"/>
                        </a:cubicBezTo>
                        <a:cubicBezTo>
                          <a:pt x="509" y="758"/>
                          <a:pt x="295" y="767"/>
                          <a:pt x="152" y="633"/>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02" name="Google Shape;202;p2"/>
                  <p:cNvSpPr/>
                  <p:nvPr/>
                </p:nvSpPr>
                <p:spPr>
                  <a:xfrm>
                    <a:off x="2678729" y="1323808"/>
                    <a:ext cx="25334" cy="25631"/>
                  </a:xfrm>
                  <a:custGeom>
                    <a:avLst/>
                    <a:gdLst/>
                    <a:ahLst/>
                    <a:cxnLst/>
                    <a:rect l="l" t="t" r="r" b="b"/>
                    <a:pathLst>
                      <a:path w="768" h="777" extrusionOk="0">
                        <a:moveTo>
                          <a:pt x="134" y="634"/>
                        </a:moveTo>
                        <a:cubicBezTo>
                          <a:pt x="1" y="491"/>
                          <a:pt x="9" y="268"/>
                          <a:pt x="152" y="134"/>
                        </a:cubicBezTo>
                        <a:cubicBezTo>
                          <a:pt x="295" y="0"/>
                          <a:pt x="509" y="9"/>
                          <a:pt x="643" y="152"/>
                        </a:cubicBezTo>
                        <a:cubicBezTo>
                          <a:pt x="768" y="295"/>
                          <a:pt x="768" y="518"/>
                          <a:pt x="625" y="652"/>
                        </a:cubicBezTo>
                        <a:cubicBezTo>
                          <a:pt x="491" y="777"/>
                          <a:pt x="268" y="777"/>
                          <a:pt x="134" y="634"/>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03" name="Google Shape;203;p2"/>
                  <p:cNvSpPr/>
                  <p:nvPr/>
                </p:nvSpPr>
                <p:spPr>
                  <a:xfrm>
                    <a:off x="2748168" y="1263474"/>
                    <a:ext cx="26225" cy="25631"/>
                  </a:xfrm>
                  <a:custGeom>
                    <a:avLst/>
                    <a:gdLst/>
                    <a:ahLst/>
                    <a:cxnLst/>
                    <a:rect l="l" t="t" r="r" b="b"/>
                    <a:pathLst>
                      <a:path w="795" h="777" extrusionOk="0">
                        <a:moveTo>
                          <a:pt x="126" y="607"/>
                        </a:moveTo>
                        <a:cubicBezTo>
                          <a:pt x="1" y="465"/>
                          <a:pt x="28" y="242"/>
                          <a:pt x="179" y="126"/>
                        </a:cubicBezTo>
                        <a:cubicBezTo>
                          <a:pt x="331" y="1"/>
                          <a:pt x="554" y="27"/>
                          <a:pt x="670" y="179"/>
                        </a:cubicBezTo>
                        <a:cubicBezTo>
                          <a:pt x="795" y="331"/>
                          <a:pt x="768" y="545"/>
                          <a:pt x="616" y="661"/>
                        </a:cubicBezTo>
                        <a:cubicBezTo>
                          <a:pt x="465" y="777"/>
                          <a:pt x="242" y="759"/>
                          <a:pt x="126" y="607"/>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04" name="Google Shape;204;p2"/>
                  <p:cNvSpPr/>
                  <p:nvPr/>
                </p:nvSpPr>
                <p:spPr>
                  <a:xfrm>
                    <a:off x="2821466" y="1207560"/>
                    <a:ext cx="26225" cy="26225"/>
                  </a:xfrm>
                  <a:custGeom>
                    <a:avLst/>
                    <a:gdLst/>
                    <a:ahLst/>
                    <a:cxnLst/>
                    <a:rect l="l" t="t" r="r" b="b"/>
                    <a:pathLst>
                      <a:path w="795" h="795" extrusionOk="0">
                        <a:moveTo>
                          <a:pt x="116" y="607"/>
                        </a:moveTo>
                        <a:cubicBezTo>
                          <a:pt x="0" y="447"/>
                          <a:pt x="45" y="233"/>
                          <a:pt x="196" y="117"/>
                        </a:cubicBezTo>
                        <a:cubicBezTo>
                          <a:pt x="357" y="1"/>
                          <a:pt x="580" y="45"/>
                          <a:pt x="687" y="197"/>
                        </a:cubicBezTo>
                        <a:cubicBezTo>
                          <a:pt x="794" y="358"/>
                          <a:pt x="759" y="572"/>
                          <a:pt x="607" y="688"/>
                        </a:cubicBezTo>
                        <a:cubicBezTo>
                          <a:pt x="446" y="795"/>
                          <a:pt x="232" y="759"/>
                          <a:pt x="116" y="607"/>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05" name="Google Shape;205;p2"/>
                  <p:cNvSpPr/>
                  <p:nvPr/>
                </p:nvSpPr>
                <p:spPr>
                  <a:xfrm>
                    <a:off x="2898261" y="1156364"/>
                    <a:ext cx="26225" cy="26522"/>
                  </a:xfrm>
                  <a:custGeom>
                    <a:avLst/>
                    <a:gdLst/>
                    <a:ahLst/>
                    <a:cxnLst/>
                    <a:rect l="l" t="t" r="r" b="b"/>
                    <a:pathLst>
                      <a:path w="795" h="804" extrusionOk="0">
                        <a:moveTo>
                          <a:pt x="108" y="589"/>
                        </a:moveTo>
                        <a:cubicBezTo>
                          <a:pt x="1" y="429"/>
                          <a:pt x="54" y="215"/>
                          <a:pt x="215" y="107"/>
                        </a:cubicBezTo>
                        <a:cubicBezTo>
                          <a:pt x="375" y="0"/>
                          <a:pt x="589" y="54"/>
                          <a:pt x="696" y="215"/>
                        </a:cubicBezTo>
                        <a:cubicBezTo>
                          <a:pt x="795" y="384"/>
                          <a:pt x="741" y="598"/>
                          <a:pt x="580" y="696"/>
                        </a:cubicBezTo>
                        <a:cubicBezTo>
                          <a:pt x="420" y="803"/>
                          <a:pt x="206" y="759"/>
                          <a:pt x="108" y="589"/>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06" name="Google Shape;206;p2"/>
                  <p:cNvSpPr/>
                  <p:nvPr/>
                </p:nvSpPr>
                <p:spPr>
                  <a:xfrm>
                    <a:off x="2978025" y="1110742"/>
                    <a:ext cx="26522" cy="25928"/>
                  </a:xfrm>
                  <a:custGeom>
                    <a:avLst/>
                    <a:gdLst/>
                    <a:ahLst/>
                    <a:cxnLst/>
                    <a:rect l="l" t="t" r="r" b="b"/>
                    <a:pathLst>
                      <a:path w="804" h="786" extrusionOk="0">
                        <a:moveTo>
                          <a:pt x="89" y="554"/>
                        </a:moveTo>
                        <a:cubicBezTo>
                          <a:pt x="0" y="384"/>
                          <a:pt x="63" y="179"/>
                          <a:pt x="241" y="90"/>
                        </a:cubicBezTo>
                        <a:cubicBezTo>
                          <a:pt x="411" y="1"/>
                          <a:pt x="625" y="63"/>
                          <a:pt x="714" y="233"/>
                        </a:cubicBezTo>
                        <a:cubicBezTo>
                          <a:pt x="803" y="402"/>
                          <a:pt x="741" y="616"/>
                          <a:pt x="562" y="705"/>
                        </a:cubicBezTo>
                        <a:cubicBezTo>
                          <a:pt x="393" y="786"/>
                          <a:pt x="188" y="723"/>
                          <a:pt x="89" y="554"/>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07" name="Google Shape;207;p2"/>
                  <p:cNvSpPr/>
                  <p:nvPr/>
                </p:nvSpPr>
                <p:spPr>
                  <a:xfrm>
                    <a:off x="3060989" y="1070134"/>
                    <a:ext cx="26225" cy="26225"/>
                  </a:xfrm>
                  <a:custGeom>
                    <a:avLst/>
                    <a:gdLst/>
                    <a:ahLst/>
                    <a:cxnLst/>
                    <a:rect l="l" t="t" r="r" b="b"/>
                    <a:pathLst>
                      <a:path w="795" h="795" extrusionOk="0">
                        <a:moveTo>
                          <a:pt x="81" y="545"/>
                        </a:moveTo>
                        <a:cubicBezTo>
                          <a:pt x="1" y="366"/>
                          <a:pt x="72" y="161"/>
                          <a:pt x="251" y="81"/>
                        </a:cubicBezTo>
                        <a:cubicBezTo>
                          <a:pt x="429" y="1"/>
                          <a:pt x="634" y="81"/>
                          <a:pt x="715" y="250"/>
                        </a:cubicBezTo>
                        <a:cubicBezTo>
                          <a:pt x="795" y="429"/>
                          <a:pt x="715" y="634"/>
                          <a:pt x="536" y="714"/>
                        </a:cubicBezTo>
                        <a:cubicBezTo>
                          <a:pt x="367" y="795"/>
                          <a:pt x="162" y="714"/>
                          <a:pt x="81" y="545"/>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08" name="Google Shape;208;p2"/>
                  <p:cNvSpPr/>
                  <p:nvPr/>
                </p:nvSpPr>
                <p:spPr>
                  <a:xfrm>
                    <a:off x="3146063" y="1034541"/>
                    <a:ext cx="25928" cy="26225"/>
                  </a:xfrm>
                  <a:custGeom>
                    <a:avLst/>
                    <a:gdLst/>
                    <a:ahLst/>
                    <a:cxnLst/>
                    <a:rect l="l" t="t" r="r" b="b"/>
                    <a:pathLst>
                      <a:path w="786" h="795" extrusionOk="0">
                        <a:moveTo>
                          <a:pt x="72" y="526"/>
                        </a:moveTo>
                        <a:cubicBezTo>
                          <a:pt x="0" y="348"/>
                          <a:pt x="89" y="143"/>
                          <a:pt x="277" y="71"/>
                        </a:cubicBezTo>
                        <a:cubicBezTo>
                          <a:pt x="455" y="0"/>
                          <a:pt x="651" y="89"/>
                          <a:pt x="723" y="277"/>
                        </a:cubicBezTo>
                        <a:cubicBezTo>
                          <a:pt x="785" y="455"/>
                          <a:pt x="696" y="660"/>
                          <a:pt x="518" y="723"/>
                        </a:cubicBezTo>
                        <a:cubicBezTo>
                          <a:pt x="339" y="794"/>
                          <a:pt x="143" y="705"/>
                          <a:pt x="72" y="526"/>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09" name="Google Shape;209;p2"/>
                  <p:cNvSpPr/>
                  <p:nvPr/>
                </p:nvSpPr>
                <p:spPr>
                  <a:xfrm>
                    <a:off x="3233447" y="1005116"/>
                    <a:ext cx="25928" cy="25334"/>
                  </a:xfrm>
                  <a:custGeom>
                    <a:avLst/>
                    <a:gdLst/>
                    <a:ahLst/>
                    <a:cxnLst/>
                    <a:rect l="l" t="t" r="r" b="b"/>
                    <a:pathLst>
                      <a:path w="786" h="768" extrusionOk="0">
                        <a:moveTo>
                          <a:pt x="54" y="491"/>
                        </a:moveTo>
                        <a:cubicBezTo>
                          <a:pt x="1" y="303"/>
                          <a:pt x="99" y="107"/>
                          <a:pt x="286" y="54"/>
                        </a:cubicBezTo>
                        <a:cubicBezTo>
                          <a:pt x="474" y="0"/>
                          <a:pt x="670" y="107"/>
                          <a:pt x="723" y="294"/>
                        </a:cubicBezTo>
                        <a:cubicBezTo>
                          <a:pt x="786" y="482"/>
                          <a:pt x="679" y="669"/>
                          <a:pt x="491" y="723"/>
                        </a:cubicBezTo>
                        <a:cubicBezTo>
                          <a:pt x="304" y="767"/>
                          <a:pt x="117" y="669"/>
                          <a:pt x="54" y="49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10" name="Google Shape;210;p2"/>
                  <p:cNvSpPr/>
                  <p:nvPr/>
                </p:nvSpPr>
                <p:spPr>
                  <a:xfrm>
                    <a:off x="3322612" y="981563"/>
                    <a:ext cx="25334" cy="25334"/>
                  </a:xfrm>
                  <a:custGeom>
                    <a:avLst/>
                    <a:gdLst/>
                    <a:ahLst/>
                    <a:cxnLst/>
                    <a:rect l="l" t="t" r="r" b="b"/>
                    <a:pathLst>
                      <a:path w="768" h="768" extrusionOk="0">
                        <a:moveTo>
                          <a:pt x="45" y="464"/>
                        </a:moveTo>
                        <a:cubicBezTo>
                          <a:pt x="1" y="277"/>
                          <a:pt x="117" y="90"/>
                          <a:pt x="304" y="45"/>
                        </a:cubicBezTo>
                        <a:cubicBezTo>
                          <a:pt x="500" y="0"/>
                          <a:pt x="688" y="116"/>
                          <a:pt x="723" y="304"/>
                        </a:cubicBezTo>
                        <a:cubicBezTo>
                          <a:pt x="768" y="491"/>
                          <a:pt x="652" y="678"/>
                          <a:pt x="465" y="723"/>
                        </a:cubicBezTo>
                        <a:cubicBezTo>
                          <a:pt x="277" y="768"/>
                          <a:pt x="90" y="652"/>
                          <a:pt x="45" y="464"/>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11" name="Google Shape;211;p2"/>
                  <p:cNvSpPr/>
                  <p:nvPr/>
                </p:nvSpPr>
                <p:spPr>
                  <a:xfrm>
                    <a:off x="3413262" y="963321"/>
                    <a:ext cx="24741" cy="25038"/>
                  </a:xfrm>
                  <a:custGeom>
                    <a:avLst/>
                    <a:gdLst/>
                    <a:ahLst/>
                    <a:cxnLst/>
                    <a:rect l="l" t="t" r="r" b="b"/>
                    <a:pathLst>
                      <a:path w="750" h="759" extrusionOk="0">
                        <a:moveTo>
                          <a:pt x="36" y="437"/>
                        </a:moveTo>
                        <a:cubicBezTo>
                          <a:pt x="0" y="250"/>
                          <a:pt x="125" y="72"/>
                          <a:pt x="322" y="36"/>
                        </a:cubicBezTo>
                        <a:cubicBezTo>
                          <a:pt x="509" y="0"/>
                          <a:pt x="687" y="125"/>
                          <a:pt x="723" y="321"/>
                        </a:cubicBezTo>
                        <a:cubicBezTo>
                          <a:pt x="750" y="509"/>
                          <a:pt x="625" y="687"/>
                          <a:pt x="438" y="723"/>
                        </a:cubicBezTo>
                        <a:cubicBezTo>
                          <a:pt x="250" y="759"/>
                          <a:pt x="63" y="634"/>
                          <a:pt x="36" y="437"/>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12" name="Google Shape;212;p2"/>
                  <p:cNvSpPr/>
                  <p:nvPr/>
                </p:nvSpPr>
                <p:spPr>
                  <a:xfrm>
                    <a:off x="3504769" y="950950"/>
                    <a:ext cx="24180" cy="24477"/>
                  </a:xfrm>
                  <a:custGeom>
                    <a:avLst/>
                    <a:gdLst/>
                    <a:ahLst/>
                    <a:cxnLst/>
                    <a:rect l="l" t="t" r="r" b="b"/>
                    <a:pathLst>
                      <a:path w="733" h="742" extrusionOk="0">
                        <a:moveTo>
                          <a:pt x="28" y="411"/>
                        </a:moveTo>
                        <a:cubicBezTo>
                          <a:pt x="1" y="224"/>
                          <a:pt x="144" y="45"/>
                          <a:pt x="331" y="27"/>
                        </a:cubicBezTo>
                        <a:cubicBezTo>
                          <a:pt x="527" y="1"/>
                          <a:pt x="697" y="152"/>
                          <a:pt x="715" y="340"/>
                        </a:cubicBezTo>
                        <a:cubicBezTo>
                          <a:pt x="732" y="536"/>
                          <a:pt x="599" y="696"/>
                          <a:pt x="402" y="714"/>
                        </a:cubicBezTo>
                        <a:cubicBezTo>
                          <a:pt x="215" y="741"/>
                          <a:pt x="45" y="607"/>
                          <a:pt x="28" y="41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13" name="Google Shape;213;p2"/>
                  <p:cNvSpPr/>
                  <p:nvPr/>
                </p:nvSpPr>
                <p:spPr>
                  <a:xfrm>
                    <a:off x="3597200" y="945079"/>
                    <a:ext cx="23553" cy="23553"/>
                  </a:xfrm>
                  <a:custGeom>
                    <a:avLst/>
                    <a:gdLst/>
                    <a:ahLst/>
                    <a:cxnLst/>
                    <a:rect l="l" t="t" r="r" b="b"/>
                    <a:pathLst>
                      <a:path w="714" h="714" extrusionOk="0">
                        <a:moveTo>
                          <a:pt x="9" y="366"/>
                        </a:moveTo>
                        <a:cubicBezTo>
                          <a:pt x="0" y="170"/>
                          <a:pt x="152" y="18"/>
                          <a:pt x="339" y="9"/>
                        </a:cubicBezTo>
                        <a:cubicBezTo>
                          <a:pt x="535" y="0"/>
                          <a:pt x="696" y="152"/>
                          <a:pt x="705" y="348"/>
                        </a:cubicBezTo>
                        <a:cubicBezTo>
                          <a:pt x="714" y="544"/>
                          <a:pt x="562" y="696"/>
                          <a:pt x="366" y="705"/>
                        </a:cubicBezTo>
                        <a:cubicBezTo>
                          <a:pt x="179" y="714"/>
                          <a:pt x="18" y="562"/>
                          <a:pt x="9" y="366"/>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14" name="Google Shape;214;p2"/>
                  <p:cNvSpPr/>
                  <p:nvPr/>
                </p:nvSpPr>
                <p:spPr>
                  <a:xfrm>
                    <a:off x="3689598" y="944485"/>
                    <a:ext cx="23289" cy="23553"/>
                  </a:xfrm>
                  <a:custGeom>
                    <a:avLst/>
                    <a:gdLst/>
                    <a:ahLst/>
                    <a:cxnLst/>
                    <a:rect l="l" t="t" r="r" b="b"/>
                    <a:pathLst>
                      <a:path w="706" h="714" extrusionOk="0">
                        <a:moveTo>
                          <a:pt x="0" y="348"/>
                        </a:moveTo>
                        <a:cubicBezTo>
                          <a:pt x="0" y="152"/>
                          <a:pt x="161" y="0"/>
                          <a:pt x="357" y="9"/>
                        </a:cubicBezTo>
                        <a:cubicBezTo>
                          <a:pt x="553" y="18"/>
                          <a:pt x="705" y="170"/>
                          <a:pt x="696" y="366"/>
                        </a:cubicBezTo>
                        <a:cubicBezTo>
                          <a:pt x="687" y="562"/>
                          <a:pt x="536" y="714"/>
                          <a:pt x="339" y="705"/>
                        </a:cubicBezTo>
                        <a:cubicBezTo>
                          <a:pt x="152" y="696"/>
                          <a:pt x="0" y="544"/>
                          <a:pt x="0" y="348"/>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15" name="Google Shape;215;p2"/>
                  <p:cNvSpPr/>
                  <p:nvPr/>
                </p:nvSpPr>
                <p:spPr>
                  <a:xfrm>
                    <a:off x="3781106" y="949202"/>
                    <a:ext cx="24180" cy="23850"/>
                  </a:xfrm>
                  <a:custGeom>
                    <a:avLst/>
                    <a:gdLst/>
                    <a:ahLst/>
                    <a:cxnLst/>
                    <a:rect l="l" t="t" r="r" b="b"/>
                    <a:pathLst>
                      <a:path w="733" h="723" extrusionOk="0">
                        <a:moveTo>
                          <a:pt x="19" y="339"/>
                        </a:moveTo>
                        <a:cubicBezTo>
                          <a:pt x="28" y="152"/>
                          <a:pt x="197" y="0"/>
                          <a:pt x="393" y="18"/>
                        </a:cubicBezTo>
                        <a:cubicBezTo>
                          <a:pt x="590" y="36"/>
                          <a:pt x="732" y="205"/>
                          <a:pt x="714" y="393"/>
                        </a:cubicBezTo>
                        <a:cubicBezTo>
                          <a:pt x="697" y="580"/>
                          <a:pt x="527" y="723"/>
                          <a:pt x="331" y="714"/>
                        </a:cubicBezTo>
                        <a:cubicBezTo>
                          <a:pt x="143" y="696"/>
                          <a:pt x="1" y="535"/>
                          <a:pt x="19" y="339"/>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16" name="Google Shape;216;p2"/>
                  <p:cNvSpPr/>
                  <p:nvPr/>
                </p:nvSpPr>
                <p:spPr>
                  <a:xfrm>
                    <a:off x="3872349" y="959791"/>
                    <a:ext cx="24741" cy="24444"/>
                  </a:xfrm>
                  <a:custGeom>
                    <a:avLst/>
                    <a:gdLst/>
                    <a:ahLst/>
                    <a:cxnLst/>
                    <a:rect l="l" t="t" r="r" b="b"/>
                    <a:pathLst>
                      <a:path w="750" h="741" extrusionOk="0">
                        <a:moveTo>
                          <a:pt x="27" y="321"/>
                        </a:moveTo>
                        <a:cubicBezTo>
                          <a:pt x="54" y="134"/>
                          <a:pt x="232" y="0"/>
                          <a:pt x="428" y="18"/>
                        </a:cubicBezTo>
                        <a:cubicBezTo>
                          <a:pt x="616" y="54"/>
                          <a:pt x="750" y="241"/>
                          <a:pt x="714" y="428"/>
                        </a:cubicBezTo>
                        <a:cubicBezTo>
                          <a:pt x="687" y="616"/>
                          <a:pt x="509" y="741"/>
                          <a:pt x="321" y="714"/>
                        </a:cubicBezTo>
                        <a:cubicBezTo>
                          <a:pt x="134" y="687"/>
                          <a:pt x="0" y="509"/>
                          <a:pt x="27" y="32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17" name="Google Shape;217;p2"/>
                  <p:cNvSpPr/>
                  <p:nvPr/>
                </p:nvSpPr>
                <p:spPr>
                  <a:xfrm>
                    <a:off x="3962702" y="976252"/>
                    <a:ext cx="25334" cy="25334"/>
                  </a:xfrm>
                  <a:custGeom>
                    <a:avLst/>
                    <a:gdLst/>
                    <a:ahLst/>
                    <a:cxnLst/>
                    <a:rect l="l" t="t" r="r" b="b"/>
                    <a:pathLst>
                      <a:path w="768" h="768" extrusionOk="0">
                        <a:moveTo>
                          <a:pt x="36" y="304"/>
                        </a:moveTo>
                        <a:cubicBezTo>
                          <a:pt x="80" y="117"/>
                          <a:pt x="268" y="1"/>
                          <a:pt x="455" y="45"/>
                        </a:cubicBezTo>
                        <a:cubicBezTo>
                          <a:pt x="642" y="90"/>
                          <a:pt x="767" y="277"/>
                          <a:pt x="723" y="465"/>
                        </a:cubicBezTo>
                        <a:cubicBezTo>
                          <a:pt x="678" y="652"/>
                          <a:pt x="491" y="768"/>
                          <a:pt x="303" y="723"/>
                        </a:cubicBezTo>
                        <a:cubicBezTo>
                          <a:pt x="116" y="679"/>
                          <a:pt x="0" y="491"/>
                          <a:pt x="36" y="304"/>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18" name="Google Shape;218;p2"/>
                  <p:cNvSpPr/>
                  <p:nvPr/>
                </p:nvSpPr>
                <p:spPr>
                  <a:xfrm>
                    <a:off x="4051867" y="998914"/>
                    <a:ext cx="25631" cy="25631"/>
                  </a:xfrm>
                  <a:custGeom>
                    <a:avLst/>
                    <a:gdLst/>
                    <a:ahLst/>
                    <a:cxnLst/>
                    <a:rect l="l" t="t" r="r" b="b"/>
                    <a:pathLst>
                      <a:path w="777" h="777" extrusionOk="0">
                        <a:moveTo>
                          <a:pt x="45" y="295"/>
                        </a:moveTo>
                        <a:cubicBezTo>
                          <a:pt x="98" y="108"/>
                          <a:pt x="295" y="1"/>
                          <a:pt x="482" y="54"/>
                        </a:cubicBezTo>
                        <a:cubicBezTo>
                          <a:pt x="669" y="108"/>
                          <a:pt x="776" y="295"/>
                          <a:pt x="723" y="482"/>
                        </a:cubicBezTo>
                        <a:cubicBezTo>
                          <a:pt x="669" y="670"/>
                          <a:pt x="473" y="777"/>
                          <a:pt x="286" y="723"/>
                        </a:cubicBezTo>
                        <a:cubicBezTo>
                          <a:pt x="107" y="670"/>
                          <a:pt x="0" y="474"/>
                          <a:pt x="45" y="295"/>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19" name="Google Shape;219;p2"/>
                  <p:cNvSpPr/>
                  <p:nvPr/>
                </p:nvSpPr>
                <p:spPr>
                  <a:xfrm>
                    <a:off x="4139251" y="1026888"/>
                    <a:ext cx="26225" cy="25631"/>
                  </a:xfrm>
                  <a:custGeom>
                    <a:avLst/>
                    <a:gdLst/>
                    <a:ahLst/>
                    <a:cxnLst/>
                    <a:rect l="l" t="t" r="r" b="b"/>
                    <a:pathLst>
                      <a:path w="795" h="777" extrusionOk="0">
                        <a:moveTo>
                          <a:pt x="63" y="277"/>
                        </a:moveTo>
                        <a:cubicBezTo>
                          <a:pt x="126" y="98"/>
                          <a:pt x="331" y="0"/>
                          <a:pt x="518" y="63"/>
                        </a:cubicBezTo>
                        <a:cubicBezTo>
                          <a:pt x="697" y="125"/>
                          <a:pt x="795" y="321"/>
                          <a:pt x="723" y="509"/>
                        </a:cubicBezTo>
                        <a:cubicBezTo>
                          <a:pt x="661" y="687"/>
                          <a:pt x="465" y="776"/>
                          <a:pt x="277" y="714"/>
                        </a:cubicBezTo>
                        <a:cubicBezTo>
                          <a:pt x="99" y="660"/>
                          <a:pt x="1" y="455"/>
                          <a:pt x="63" y="277"/>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20" name="Google Shape;220;p2"/>
                  <p:cNvSpPr/>
                  <p:nvPr/>
                </p:nvSpPr>
                <p:spPr>
                  <a:xfrm>
                    <a:off x="4224887" y="1060436"/>
                    <a:ext cx="26225" cy="26522"/>
                  </a:xfrm>
                  <a:custGeom>
                    <a:avLst/>
                    <a:gdLst/>
                    <a:ahLst/>
                    <a:cxnLst/>
                    <a:rect l="l" t="t" r="r" b="b"/>
                    <a:pathLst>
                      <a:path w="795" h="804" extrusionOk="0">
                        <a:moveTo>
                          <a:pt x="81" y="259"/>
                        </a:moveTo>
                        <a:cubicBezTo>
                          <a:pt x="152" y="80"/>
                          <a:pt x="358" y="0"/>
                          <a:pt x="536" y="80"/>
                        </a:cubicBezTo>
                        <a:cubicBezTo>
                          <a:pt x="714" y="161"/>
                          <a:pt x="795" y="375"/>
                          <a:pt x="714" y="544"/>
                        </a:cubicBezTo>
                        <a:cubicBezTo>
                          <a:pt x="634" y="723"/>
                          <a:pt x="429" y="803"/>
                          <a:pt x="259" y="723"/>
                        </a:cubicBezTo>
                        <a:cubicBezTo>
                          <a:pt x="81" y="642"/>
                          <a:pt x="1" y="437"/>
                          <a:pt x="81" y="259"/>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21" name="Google Shape;221;p2"/>
                  <p:cNvSpPr/>
                  <p:nvPr/>
                </p:nvSpPr>
                <p:spPr>
                  <a:xfrm>
                    <a:off x="4308180" y="1100153"/>
                    <a:ext cx="26225" cy="26225"/>
                  </a:xfrm>
                  <a:custGeom>
                    <a:avLst/>
                    <a:gdLst/>
                    <a:ahLst/>
                    <a:cxnLst/>
                    <a:rect l="l" t="t" r="r" b="b"/>
                    <a:pathLst>
                      <a:path w="795" h="795" extrusionOk="0">
                        <a:moveTo>
                          <a:pt x="90" y="241"/>
                        </a:moveTo>
                        <a:cubicBezTo>
                          <a:pt x="170" y="63"/>
                          <a:pt x="384" y="1"/>
                          <a:pt x="553" y="90"/>
                        </a:cubicBezTo>
                        <a:cubicBezTo>
                          <a:pt x="732" y="179"/>
                          <a:pt x="794" y="384"/>
                          <a:pt x="705" y="554"/>
                        </a:cubicBezTo>
                        <a:cubicBezTo>
                          <a:pt x="616" y="723"/>
                          <a:pt x="411" y="794"/>
                          <a:pt x="241" y="705"/>
                        </a:cubicBezTo>
                        <a:cubicBezTo>
                          <a:pt x="72" y="616"/>
                          <a:pt x="0" y="411"/>
                          <a:pt x="90" y="24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22" name="Google Shape;222;p2"/>
                  <p:cNvSpPr/>
                  <p:nvPr/>
                </p:nvSpPr>
                <p:spPr>
                  <a:xfrm>
                    <a:off x="4388801" y="1144587"/>
                    <a:ext cx="26522" cy="26225"/>
                  </a:xfrm>
                  <a:custGeom>
                    <a:avLst/>
                    <a:gdLst/>
                    <a:ahLst/>
                    <a:cxnLst/>
                    <a:rect l="l" t="t" r="r" b="b"/>
                    <a:pathLst>
                      <a:path w="804" h="795" extrusionOk="0">
                        <a:moveTo>
                          <a:pt x="99" y="224"/>
                        </a:moveTo>
                        <a:cubicBezTo>
                          <a:pt x="197" y="54"/>
                          <a:pt x="411" y="1"/>
                          <a:pt x="581" y="99"/>
                        </a:cubicBezTo>
                        <a:cubicBezTo>
                          <a:pt x="750" y="197"/>
                          <a:pt x="804" y="411"/>
                          <a:pt x="705" y="572"/>
                        </a:cubicBezTo>
                        <a:cubicBezTo>
                          <a:pt x="598" y="741"/>
                          <a:pt x="384" y="795"/>
                          <a:pt x="224" y="696"/>
                        </a:cubicBezTo>
                        <a:cubicBezTo>
                          <a:pt x="54" y="598"/>
                          <a:pt x="1" y="393"/>
                          <a:pt x="99" y="224"/>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23" name="Google Shape;223;p2"/>
                  <p:cNvSpPr/>
                  <p:nvPr/>
                </p:nvSpPr>
                <p:spPr>
                  <a:xfrm>
                    <a:off x="4466487" y="1194332"/>
                    <a:ext cx="26225" cy="26225"/>
                  </a:xfrm>
                  <a:custGeom>
                    <a:avLst/>
                    <a:gdLst/>
                    <a:ahLst/>
                    <a:cxnLst/>
                    <a:rect l="l" t="t" r="r" b="b"/>
                    <a:pathLst>
                      <a:path w="795" h="795" extrusionOk="0">
                        <a:moveTo>
                          <a:pt x="108" y="196"/>
                        </a:moveTo>
                        <a:cubicBezTo>
                          <a:pt x="224" y="36"/>
                          <a:pt x="438" y="0"/>
                          <a:pt x="590" y="107"/>
                        </a:cubicBezTo>
                        <a:cubicBezTo>
                          <a:pt x="750" y="223"/>
                          <a:pt x="795" y="446"/>
                          <a:pt x="679" y="598"/>
                        </a:cubicBezTo>
                        <a:cubicBezTo>
                          <a:pt x="572" y="759"/>
                          <a:pt x="358" y="794"/>
                          <a:pt x="197" y="687"/>
                        </a:cubicBezTo>
                        <a:cubicBezTo>
                          <a:pt x="45" y="571"/>
                          <a:pt x="1" y="357"/>
                          <a:pt x="108" y="196"/>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24" name="Google Shape;224;p2"/>
                  <p:cNvSpPr/>
                  <p:nvPr/>
                </p:nvSpPr>
                <p:spPr>
                  <a:xfrm>
                    <a:off x="4540643" y="1249058"/>
                    <a:ext cx="26225" cy="25928"/>
                  </a:xfrm>
                  <a:custGeom>
                    <a:avLst/>
                    <a:gdLst/>
                    <a:ahLst/>
                    <a:cxnLst/>
                    <a:rect l="l" t="t" r="r" b="b"/>
                    <a:pathLst>
                      <a:path w="795" h="786" extrusionOk="0">
                        <a:moveTo>
                          <a:pt x="126" y="179"/>
                        </a:moveTo>
                        <a:cubicBezTo>
                          <a:pt x="242" y="27"/>
                          <a:pt x="456" y="1"/>
                          <a:pt x="608" y="125"/>
                        </a:cubicBezTo>
                        <a:cubicBezTo>
                          <a:pt x="768" y="241"/>
                          <a:pt x="795" y="464"/>
                          <a:pt x="670" y="616"/>
                        </a:cubicBezTo>
                        <a:cubicBezTo>
                          <a:pt x="554" y="768"/>
                          <a:pt x="331" y="786"/>
                          <a:pt x="179" y="670"/>
                        </a:cubicBezTo>
                        <a:cubicBezTo>
                          <a:pt x="28" y="554"/>
                          <a:pt x="1" y="331"/>
                          <a:pt x="126" y="179"/>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25" name="Google Shape;225;p2"/>
                  <p:cNvSpPr/>
                  <p:nvPr/>
                </p:nvSpPr>
                <p:spPr>
                  <a:xfrm>
                    <a:off x="4611566" y="1308502"/>
                    <a:ext cx="25928" cy="25334"/>
                  </a:xfrm>
                  <a:custGeom>
                    <a:avLst/>
                    <a:gdLst/>
                    <a:ahLst/>
                    <a:cxnLst/>
                    <a:rect l="l" t="t" r="r" b="b"/>
                    <a:pathLst>
                      <a:path w="786" h="768" extrusionOk="0">
                        <a:moveTo>
                          <a:pt x="126" y="161"/>
                        </a:moveTo>
                        <a:cubicBezTo>
                          <a:pt x="251" y="9"/>
                          <a:pt x="474" y="1"/>
                          <a:pt x="625" y="125"/>
                        </a:cubicBezTo>
                        <a:cubicBezTo>
                          <a:pt x="768" y="259"/>
                          <a:pt x="786" y="473"/>
                          <a:pt x="652" y="616"/>
                        </a:cubicBezTo>
                        <a:cubicBezTo>
                          <a:pt x="527" y="759"/>
                          <a:pt x="304" y="768"/>
                          <a:pt x="162" y="643"/>
                        </a:cubicBezTo>
                        <a:cubicBezTo>
                          <a:pt x="10" y="518"/>
                          <a:pt x="1" y="304"/>
                          <a:pt x="126" y="16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26" name="Google Shape;226;p2"/>
                  <p:cNvSpPr/>
                  <p:nvPr/>
                </p:nvSpPr>
                <p:spPr>
                  <a:xfrm>
                    <a:off x="4740778" y="1439759"/>
                    <a:ext cx="25631" cy="25631"/>
                  </a:xfrm>
                  <a:custGeom>
                    <a:avLst/>
                    <a:gdLst/>
                    <a:ahLst/>
                    <a:cxnLst/>
                    <a:rect l="l" t="t" r="r" b="b"/>
                    <a:pathLst>
                      <a:path w="777" h="777" extrusionOk="0">
                        <a:moveTo>
                          <a:pt x="161" y="125"/>
                        </a:moveTo>
                        <a:cubicBezTo>
                          <a:pt x="304" y="0"/>
                          <a:pt x="527" y="18"/>
                          <a:pt x="652" y="161"/>
                        </a:cubicBezTo>
                        <a:cubicBezTo>
                          <a:pt x="776" y="313"/>
                          <a:pt x="759" y="536"/>
                          <a:pt x="616" y="660"/>
                        </a:cubicBezTo>
                        <a:cubicBezTo>
                          <a:pt x="473" y="776"/>
                          <a:pt x="250" y="768"/>
                          <a:pt x="125" y="616"/>
                        </a:cubicBezTo>
                        <a:cubicBezTo>
                          <a:pt x="0" y="473"/>
                          <a:pt x="18" y="259"/>
                          <a:pt x="161" y="125"/>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27" name="Google Shape;227;p2"/>
                  <p:cNvSpPr/>
                  <p:nvPr/>
                </p:nvSpPr>
                <p:spPr>
                  <a:xfrm>
                    <a:off x="4798737" y="1511276"/>
                    <a:ext cx="26225" cy="25631"/>
                  </a:xfrm>
                  <a:custGeom>
                    <a:avLst/>
                    <a:gdLst/>
                    <a:ahLst/>
                    <a:cxnLst/>
                    <a:rect l="l" t="t" r="r" b="b"/>
                    <a:pathLst>
                      <a:path w="795" h="777" extrusionOk="0">
                        <a:moveTo>
                          <a:pt x="179" y="116"/>
                        </a:moveTo>
                        <a:cubicBezTo>
                          <a:pt x="331" y="0"/>
                          <a:pt x="554" y="27"/>
                          <a:pt x="670" y="179"/>
                        </a:cubicBezTo>
                        <a:cubicBezTo>
                          <a:pt x="795" y="330"/>
                          <a:pt x="768" y="553"/>
                          <a:pt x="607" y="660"/>
                        </a:cubicBezTo>
                        <a:cubicBezTo>
                          <a:pt x="456" y="776"/>
                          <a:pt x="233" y="750"/>
                          <a:pt x="117" y="598"/>
                        </a:cubicBezTo>
                        <a:cubicBezTo>
                          <a:pt x="1" y="446"/>
                          <a:pt x="27" y="232"/>
                          <a:pt x="179" y="116"/>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28" name="Google Shape;228;p2"/>
                  <p:cNvSpPr/>
                  <p:nvPr/>
                </p:nvSpPr>
                <p:spPr>
                  <a:xfrm>
                    <a:off x="4852309" y="1586026"/>
                    <a:ext cx="25928" cy="26489"/>
                  </a:xfrm>
                  <a:custGeom>
                    <a:avLst/>
                    <a:gdLst/>
                    <a:ahLst/>
                    <a:cxnLst/>
                    <a:rect l="l" t="t" r="r" b="b"/>
                    <a:pathLst>
                      <a:path w="786" h="803" extrusionOk="0">
                        <a:moveTo>
                          <a:pt x="197" y="107"/>
                        </a:moveTo>
                        <a:cubicBezTo>
                          <a:pt x="357" y="0"/>
                          <a:pt x="571" y="45"/>
                          <a:pt x="678" y="205"/>
                        </a:cubicBezTo>
                        <a:cubicBezTo>
                          <a:pt x="785" y="375"/>
                          <a:pt x="741" y="589"/>
                          <a:pt x="580" y="696"/>
                        </a:cubicBezTo>
                        <a:cubicBezTo>
                          <a:pt x="420" y="803"/>
                          <a:pt x="206" y="758"/>
                          <a:pt x="98" y="598"/>
                        </a:cubicBezTo>
                        <a:cubicBezTo>
                          <a:pt x="0" y="428"/>
                          <a:pt x="45" y="214"/>
                          <a:pt x="197" y="107"/>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29" name="Google Shape;229;p2"/>
                  <p:cNvSpPr/>
                  <p:nvPr/>
                </p:nvSpPr>
                <p:spPr>
                  <a:xfrm>
                    <a:off x="4900273" y="1664569"/>
                    <a:ext cx="26522" cy="26225"/>
                  </a:xfrm>
                  <a:custGeom>
                    <a:avLst/>
                    <a:gdLst/>
                    <a:ahLst/>
                    <a:cxnLst/>
                    <a:rect l="l" t="t" r="r" b="b"/>
                    <a:pathLst>
                      <a:path w="804" h="795" extrusionOk="0">
                        <a:moveTo>
                          <a:pt x="224" y="99"/>
                        </a:moveTo>
                        <a:cubicBezTo>
                          <a:pt x="393" y="1"/>
                          <a:pt x="607" y="55"/>
                          <a:pt x="705" y="224"/>
                        </a:cubicBezTo>
                        <a:cubicBezTo>
                          <a:pt x="803" y="394"/>
                          <a:pt x="741" y="608"/>
                          <a:pt x="571" y="706"/>
                        </a:cubicBezTo>
                        <a:cubicBezTo>
                          <a:pt x="411" y="795"/>
                          <a:pt x="197" y="741"/>
                          <a:pt x="99" y="572"/>
                        </a:cubicBezTo>
                        <a:cubicBezTo>
                          <a:pt x="0" y="402"/>
                          <a:pt x="63" y="197"/>
                          <a:pt x="224" y="99"/>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30" name="Google Shape;230;p2"/>
                  <p:cNvSpPr/>
                  <p:nvPr/>
                </p:nvSpPr>
                <p:spPr>
                  <a:xfrm>
                    <a:off x="4943816" y="1745817"/>
                    <a:ext cx="26522" cy="26225"/>
                  </a:xfrm>
                  <a:custGeom>
                    <a:avLst/>
                    <a:gdLst/>
                    <a:ahLst/>
                    <a:cxnLst/>
                    <a:rect l="l" t="t" r="r" b="b"/>
                    <a:pathLst>
                      <a:path w="804" h="795" extrusionOk="0">
                        <a:moveTo>
                          <a:pt x="242" y="89"/>
                        </a:moveTo>
                        <a:cubicBezTo>
                          <a:pt x="411" y="0"/>
                          <a:pt x="625" y="72"/>
                          <a:pt x="714" y="241"/>
                        </a:cubicBezTo>
                        <a:cubicBezTo>
                          <a:pt x="804" y="419"/>
                          <a:pt x="732" y="625"/>
                          <a:pt x="563" y="714"/>
                        </a:cubicBezTo>
                        <a:cubicBezTo>
                          <a:pt x="384" y="794"/>
                          <a:pt x="170" y="723"/>
                          <a:pt x="90" y="553"/>
                        </a:cubicBezTo>
                        <a:cubicBezTo>
                          <a:pt x="1" y="384"/>
                          <a:pt x="72" y="179"/>
                          <a:pt x="242" y="89"/>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31" name="Google Shape;231;p2"/>
                  <p:cNvSpPr/>
                  <p:nvPr/>
                </p:nvSpPr>
                <p:spPr>
                  <a:xfrm>
                    <a:off x="4982082" y="1829671"/>
                    <a:ext cx="25928" cy="26225"/>
                  </a:xfrm>
                  <a:custGeom>
                    <a:avLst/>
                    <a:gdLst/>
                    <a:ahLst/>
                    <a:cxnLst/>
                    <a:rect l="l" t="t" r="r" b="b"/>
                    <a:pathLst>
                      <a:path w="786" h="795" extrusionOk="0">
                        <a:moveTo>
                          <a:pt x="259" y="81"/>
                        </a:moveTo>
                        <a:cubicBezTo>
                          <a:pt x="438" y="1"/>
                          <a:pt x="643" y="90"/>
                          <a:pt x="714" y="268"/>
                        </a:cubicBezTo>
                        <a:cubicBezTo>
                          <a:pt x="786" y="447"/>
                          <a:pt x="696" y="652"/>
                          <a:pt x="518" y="723"/>
                        </a:cubicBezTo>
                        <a:cubicBezTo>
                          <a:pt x="340" y="795"/>
                          <a:pt x="143" y="714"/>
                          <a:pt x="72" y="536"/>
                        </a:cubicBezTo>
                        <a:cubicBezTo>
                          <a:pt x="1" y="357"/>
                          <a:pt x="90" y="152"/>
                          <a:pt x="259" y="8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32" name="Google Shape;232;p2"/>
                  <p:cNvSpPr/>
                  <p:nvPr/>
                </p:nvSpPr>
                <p:spPr>
                  <a:xfrm>
                    <a:off x="5014442" y="1916198"/>
                    <a:ext cx="25928" cy="25928"/>
                  </a:xfrm>
                  <a:custGeom>
                    <a:avLst/>
                    <a:gdLst/>
                    <a:ahLst/>
                    <a:cxnLst/>
                    <a:rect l="l" t="t" r="r" b="b"/>
                    <a:pathLst>
                      <a:path w="786" h="786" extrusionOk="0">
                        <a:moveTo>
                          <a:pt x="277" y="63"/>
                        </a:moveTo>
                        <a:cubicBezTo>
                          <a:pt x="465" y="0"/>
                          <a:pt x="661" y="99"/>
                          <a:pt x="723" y="286"/>
                        </a:cubicBezTo>
                        <a:cubicBezTo>
                          <a:pt x="786" y="464"/>
                          <a:pt x="688" y="670"/>
                          <a:pt x="500" y="723"/>
                        </a:cubicBezTo>
                        <a:cubicBezTo>
                          <a:pt x="322" y="785"/>
                          <a:pt x="126" y="687"/>
                          <a:pt x="63" y="509"/>
                        </a:cubicBezTo>
                        <a:cubicBezTo>
                          <a:pt x="1" y="322"/>
                          <a:pt x="99" y="125"/>
                          <a:pt x="277" y="63"/>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33" name="Google Shape;233;p2"/>
                  <p:cNvSpPr/>
                  <p:nvPr/>
                </p:nvSpPr>
                <p:spPr>
                  <a:xfrm>
                    <a:off x="5041525" y="2004472"/>
                    <a:ext cx="25631" cy="25631"/>
                  </a:xfrm>
                  <a:custGeom>
                    <a:avLst/>
                    <a:gdLst/>
                    <a:ahLst/>
                    <a:cxnLst/>
                    <a:rect l="l" t="t" r="r" b="b"/>
                    <a:pathLst>
                      <a:path w="777" h="777" extrusionOk="0">
                        <a:moveTo>
                          <a:pt x="295" y="54"/>
                        </a:moveTo>
                        <a:cubicBezTo>
                          <a:pt x="482" y="1"/>
                          <a:pt x="670" y="108"/>
                          <a:pt x="723" y="295"/>
                        </a:cubicBezTo>
                        <a:cubicBezTo>
                          <a:pt x="777" y="482"/>
                          <a:pt x="670" y="679"/>
                          <a:pt x="482" y="723"/>
                        </a:cubicBezTo>
                        <a:cubicBezTo>
                          <a:pt x="295" y="777"/>
                          <a:pt x="108" y="661"/>
                          <a:pt x="54" y="482"/>
                        </a:cubicBezTo>
                        <a:cubicBezTo>
                          <a:pt x="1" y="295"/>
                          <a:pt x="108" y="108"/>
                          <a:pt x="295" y="54"/>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34" name="Google Shape;234;p2"/>
                  <p:cNvSpPr/>
                  <p:nvPr/>
                </p:nvSpPr>
                <p:spPr>
                  <a:xfrm>
                    <a:off x="5063297" y="2094528"/>
                    <a:ext cx="24774" cy="25038"/>
                  </a:xfrm>
                  <a:custGeom>
                    <a:avLst/>
                    <a:gdLst/>
                    <a:ahLst/>
                    <a:cxnLst/>
                    <a:rect l="l" t="t" r="r" b="b"/>
                    <a:pathLst>
                      <a:path w="751" h="759" extrusionOk="0">
                        <a:moveTo>
                          <a:pt x="304" y="36"/>
                        </a:moveTo>
                        <a:cubicBezTo>
                          <a:pt x="491" y="1"/>
                          <a:pt x="688" y="117"/>
                          <a:pt x="714" y="313"/>
                        </a:cubicBezTo>
                        <a:cubicBezTo>
                          <a:pt x="750" y="500"/>
                          <a:pt x="625" y="687"/>
                          <a:pt x="438" y="723"/>
                        </a:cubicBezTo>
                        <a:cubicBezTo>
                          <a:pt x="251" y="759"/>
                          <a:pt x="72" y="634"/>
                          <a:pt x="36" y="447"/>
                        </a:cubicBezTo>
                        <a:cubicBezTo>
                          <a:pt x="1" y="259"/>
                          <a:pt x="117" y="72"/>
                          <a:pt x="304" y="36"/>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35" name="Google Shape;235;p2"/>
                  <p:cNvSpPr/>
                  <p:nvPr/>
                </p:nvSpPr>
                <p:spPr>
                  <a:xfrm>
                    <a:off x="5078603" y="2185475"/>
                    <a:ext cx="24477" cy="24741"/>
                  </a:xfrm>
                  <a:custGeom>
                    <a:avLst/>
                    <a:gdLst/>
                    <a:ahLst/>
                    <a:cxnLst/>
                    <a:rect l="l" t="t" r="r" b="b"/>
                    <a:pathLst>
                      <a:path w="742" h="750" extrusionOk="0">
                        <a:moveTo>
                          <a:pt x="322" y="27"/>
                        </a:moveTo>
                        <a:cubicBezTo>
                          <a:pt x="518" y="0"/>
                          <a:pt x="688" y="134"/>
                          <a:pt x="714" y="330"/>
                        </a:cubicBezTo>
                        <a:cubicBezTo>
                          <a:pt x="741" y="526"/>
                          <a:pt x="607" y="696"/>
                          <a:pt x="411" y="723"/>
                        </a:cubicBezTo>
                        <a:cubicBezTo>
                          <a:pt x="224" y="750"/>
                          <a:pt x="45" y="616"/>
                          <a:pt x="27" y="419"/>
                        </a:cubicBezTo>
                        <a:cubicBezTo>
                          <a:pt x="1" y="232"/>
                          <a:pt x="134" y="54"/>
                          <a:pt x="322" y="27"/>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36" name="Google Shape;236;p2"/>
                  <p:cNvSpPr/>
                  <p:nvPr/>
                </p:nvSpPr>
                <p:spPr>
                  <a:xfrm>
                    <a:off x="5088334" y="2277576"/>
                    <a:ext cx="23850" cy="23883"/>
                  </a:xfrm>
                  <a:custGeom>
                    <a:avLst/>
                    <a:gdLst/>
                    <a:ahLst/>
                    <a:cxnLst/>
                    <a:rect l="l" t="t" r="r" b="b"/>
                    <a:pathLst>
                      <a:path w="723" h="724" extrusionOk="0">
                        <a:moveTo>
                          <a:pt x="330" y="18"/>
                        </a:moveTo>
                        <a:cubicBezTo>
                          <a:pt x="526" y="0"/>
                          <a:pt x="696" y="143"/>
                          <a:pt x="705" y="339"/>
                        </a:cubicBezTo>
                        <a:cubicBezTo>
                          <a:pt x="723" y="536"/>
                          <a:pt x="580" y="696"/>
                          <a:pt x="384" y="714"/>
                        </a:cubicBezTo>
                        <a:cubicBezTo>
                          <a:pt x="196" y="723"/>
                          <a:pt x="27" y="580"/>
                          <a:pt x="9" y="393"/>
                        </a:cubicBezTo>
                        <a:cubicBezTo>
                          <a:pt x="0" y="197"/>
                          <a:pt x="143" y="27"/>
                          <a:pt x="330" y="18"/>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37" name="Google Shape;237;p2"/>
                  <p:cNvSpPr/>
                  <p:nvPr/>
                </p:nvSpPr>
                <p:spPr>
                  <a:xfrm>
                    <a:off x="5092425" y="2369974"/>
                    <a:ext cx="23289" cy="23289"/>
                  </a:xfrm>
                  <a:custGeom>
                    <a:avLst/>
                    <a:gdLst/>
                    <a:ahLst/>
                    <a:cxnLst/>
                    <a:rect l="l" t="t" r="r" b="b"/>
                    <a:pathLst>
                      <a:path w="706" h="706" extrusionOk="0">
                        <a:moveTo>
                          <a:pt x="340" y="10"/>
                        </a:moveTo>
                        <a:cubicBezTo>
                          <a:pt x="536" y="1"/>
                          <a:pt x="697" y="161"/>
                          <a:pt x="697" y="349"/>
                        </a:cubicBezTo>
                        <a:cubicBezTo>
                          <a:pt x="706" y="545"/>
                          <a:pt x="554" y="705"/>
                          <a:pt x="358" y="705"/>
                        </a:cubicBezTo>
                        <a:cubicBezTo>
                          <a:pt x="170" y="705"/>
                          <a:pt x="10" y="545"/>
                          <a:pt x="1" y="357"/>
                        </a:cubicBezTo>
                        <a:cubicBezTo>
                          <a:pt x="1" y="170"/>
                          <a:pt x="153" y="10"/>
                          <a:pt x="340" y="1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38" name="Google Shape;238;p2"/>
                  <p:cNvSpPr/>
                  <p:nvPr/>
                </p:nvSpPr>
                <p:spPr>
                  <a:xfrm>
                    <a:off x="5090083" y="2462075"/>
                    <a:ext cx="23883" cy="23586"/>
                  </a:xfrm>
                  <a:custGeom>
                    <a:avLst/>
                    <a:gdLst/>
                    <a:ahLst/>
                    <a:cxnLst/>
                    <a:rect l="l" t="t" r="r" b="b"/>
                    <a:pathLst>
                      <a:path w="724" h="715" extrusionOk="0">
                        <a:moveTo>
                          <a:pt x="375" y="10"/>
                        </a:moveTo>
                        <a:cubicBezTo>
                          <a:pt x="572" y="19"/>
                          <a:pt x="723" y="179"/>
                          <a:pt x="705" y="376"/>
                        </a:cubicBezTo>
                        <a:cubicBezTo>
                          <a:pt x="696" y="572"/>
                          <a:pt x="527" y="715"/>
                          <a:pt x="331" y="706"/>
                        </a:cubicBezTo>
                        <a:cubicBezTo>
                          <a:pt x="143" y="688"/>
                          <a:pt x="1" y="527"/>
                          <a:pt x="9" y="340"/>
                        </a:cubicBezTo>
                        <a:cubicBezTo>
                          <a:pt x="27" y="144"/>
                          <a:pt x="188" y="1"/>
                          <a:pt x="375" y="1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39" name="Google Shape;239;p2"/>
                  <p:cNvSpPr/>
                  <p:nvPr/>
                </p:nvSpPr>
                <p:spPr>
                  <a:xfrm>
                    <a:off x="5081539" y="2553318"/>
                    <a:ext cx="24477" cy="24444"/>
                  </a:xfrm>
                  <a:custGeom>
                    <a:avLst/>
                    <a:gdLst/>
                    <a:ahLst/>
                    <a:cxnLst/>
                    <a:rect l="l" t="t" r="r" b="b"/>
                    <a:pathLst>
                      <a:path w="742" h="741" extrusionOk="0">
                        <a:moveTo>
                          <a:pt x="411" y="27"/>
                        </a:moveTo>
                        <a:cubicBezTo>
                          <a:pt x="607" y="45"/>
                          <a:pt x="741" y="223"/>
                          <a:pt x="715" y="411"/>
                        </a:cubicBezTo>
                        <a:cubicBezTo>
                          <a:pt x="688" y="607"/>
                          <a:pt x="518" y="741"/>
                          <a:pt x="322" y="714"/>
                        </a:cubicBezTo>
                        <a:cubicBezTo>
                          <a:pt x="135" y="696"/>
                          <a:pt x="1" y="518"/>
                          <a:pt x="19" y="330"/>
                        </a:cubicBezTo>
                        <a:cubicBezTo>
                          <a:pt x="45" y="143"/>
                          <a:pt x="224" y="0"/>
                          <a:pt x="411" y="27"/>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40" name="Google Shape;240;p2"/>
                  <p:cNvSpPr/>
                  <p:nvPr/>
                </p:nvSpPr>
                <p:spPr>
                  <a:xfrm>
                    <a:off x="5067420" y="2644232"/>
                    <a:ext cx="24774" cy="25071"/>
                  </a:xfrm>
                  <a:custGeom>
                    <a:avLst/>
                    <a:gdLst/>
                    <a:ahLst/>
                    <a:cxnLst/>
                    <a:rect l="l" t="t" r="r" b="b"/>
                    <a:pathLst>
                      <a:path w="751" h="760" extrusionOk="0">
                        <a:moveTo>
                          <a:pt x="438" y="37"/>
                        </a:moveTo>
                        <a:cubicBezTo>
                          <a:pt x="625" y="63"/>
                          <a:pt x="750" y="251"/>
                          <a:pt x="714" y="438"/>
                        </a:cubicBezTo>
                        <a:cubicBezTo>
                          <a:pt x="688" y="634"/>
                          <a:pt x="500" y="759"/>
                          <a:pt x="313" y="724"/>
                        </a:cubicBezTo>
                        <a:cubicBezTo>
                          <a:pt x="126" y="688"/>
                          <a:pt x="1" y="501"/>
                          <a:pt x="36" y="313"/>
                        </a:cubicBezTo>
                        <a:cubicBezTo>
                          <a:pt x="63" y="126"/>
                          <a:pt x="250" y="1"/>
                          <a:pt x="438" y="37"/>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41" name="Google Shape;241;p2"/>
                  <p:cNvSpPr/>
                  <p:nvPr/>
                </p:nvSpPr>
                <p:spPr>
                  <a:xfrm>
                    <a:off x="5047991" y="2733991"/>
                    <a:ext cx="25071" cy="25631"/>
                  </a:xfrm>
                  <a:custGeom>
                    <a:avLst/>
                    <a:gdLst/>
                    <a:ahLst/>
                    <a:cxnLst/>
                    <a:rect l="l" t="t" r="r" b="b"/>
                    <a:pathLst>
                      <a:path w="760" h="777" extrusionOk="0">
                        <a:moveTo>
                          <a:pt x="456" y="45"/>
                        </a:moveTo>
                        <a:cubicBezTo>
                          <a:pt x="643" y="90"/>
                          <a:pt x="759" y="286"/>
                          <a:pt x="715" y="474"/>
                        </a:cubicBezTo>
                        <a:cubicBezTo>
                          <a:pt x="670" y="661"/>
                          <a:pt x="474" y="777"/>
                          <a:pt x="286" y="723"/>
                        </a:cubicBezTo>
                        <a:cubicBezTo>
                          <a:pt x="99" y="679"/>
                          <a:pt x="1" y="492"/>
                          <a:pt x="37" y="304"/>
                        </a:cubicBezTo>
                        <a:cubicBezTo>
                          <a:pt x="81" y="117"/>
                          <a:pt x="268" y="1"/>
                          <a:pt x="456" y="45"/>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42" name="Google Shape;242;p2"/>
                  <p:cNvSpPr/>
                  <p:nvPr/>
                </p:nvSpPr>
                <p:spPr>
                  <a:xfrm>
                    <a:off x="5021799" y="2822595"/>
                    <a:ext cx="25928" cy="25631"/>
                  </a:xfrm>
                  <a:custGeom>
                    <a:avLst/>
                    <a:gdLst/>
                    <a:ahLst/>
                    <a:cxnLst/>
                    <a:rect l="l" t="t" r="r" b="b"/>
                    <a:pathLst>
                      <a:path w="786" h="777" extrusionOk="0">
                        <a:moveTo>
                          <a:pt x="500" y="54"/>
                        </a:moveTo>
                        <a:cubicBezTo>
                          <a:pt x="688" y="116"/>
                          <a:pt x="786" y="312"/>
                          <a:pt x="723" y="491"/>
                        </a:cubicBezTo>
                        <a:cubicBezTo>
                          <a:pt x="661" y="678"/>
                          <a:pt x="465" y="776"/>
                          <a:pt x="277" y="714"/>
                        </a:cubicBezTo>
                        <a:cubicBezTo>
                          <a:pt x="99" y="651"/>
                          <a:pt x="1" y="464"/>
                          <a:pt x="63" y="277"/>
                        </a:cubicBezTo>
                        <a:cubicBezTo>
                          <a:pt x="126" y="98"/>
                          <a:pt x="322" y="0"/>
                          <a:pt x="500" y="54"/>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43" name="Google Shape;243;p2"/>
                  <p:cNvSpPr/>
                  <p:nvPr/>
                </p:nvSpPr>
                <p:spPr>
                  <a:xfrm>
                    <a:off x="4990625" y="2909088"/>
                    <a:ext cx="25928" cy="25928"/>
                  </a:xfrm>
                  <a:custGeom>
                    <a:avLst/>
                    <a:gdLst/>
                    <a:ahLst/>
                    <a:cxnLst/>
                    <a:rect l="l" t="t" r="r" b="b"/>
                    <a:pathLst>
                      <a:path w="786" h="786" extrusionOk="0">
                        <a:moveTo>
                          <a:pt x="518" y="63"/>
                        </a:moveTo>
                        <a:cubicBezTo>
                          <a:pt x="696" y="135"/>
                          <a:pt x="785" y="340"/>
                          <a:pt x="714" y="518"/>
                        </a:cubicBezTo>
                        <a:cubicBezTo>
                          <a:pt x="643" y="697"/>
                          <a:pt x="437" y="786"/>
                          <a:pt x="259" y="715"/>
                        </a:cubicBezTo>
                        <a:cubicBezTo>
                          <a:pt x="81" y="643"/>
                          <a:pt x="0" y="438"/>
                          <a:pt x="63" y="260"/>
                        </a:cubicBezTo>
                        <a:cubicBezTo>
                          <a:pt x="134" y="90"/>
                          <a:pt x="339" y="1"/>
                          <a:pt x="518" y="63"/>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44" name="Google Shape;244;p2"/>
                  <p:cNvSpPr/>
                  <p:nvPr/>
                </p:nvSpPr>
                <p:spPr>
                  <a:xfrm>
                    <a:off x="4954141" y="2993569"/>
                    <a:ext cx="25928" cy="26522"/>
                  </a:xfrm>
                  <a:custGeom>
                    <a:avLst/>
                    <a:gdLst/>
                    <a:ahLst/>
                    <a:cxnLst/>
                    <a:rect l="l" t="t" r="r" b="b"/>
                    <a:pathLst>
                      <a:path w="786" h="804" extrusionOk="0">
                        <a:moveTo>
                          <a:pt x="535" y="80"/>
                        </a:moveTo>
                        <a:cubicBezTo>
                          <a:pt x="705" y="161"/>
                          <a:pt x="785" y="366"/>
                          <a:pt x="705" y="544"/>
                        </a:cubicBezTo>
                        <a:cubicBezTo>
                          <a:pt x="625" y="723"/>
                          <a:pt x="419" y="803"/>
                          <a:pt x="250" y="714"/>
                        </a:cubicBezTo>
                        <a:cubicBezTo>
                          <a:pt x="71" y="634"/>
                          <a:pt x="0" y="419"/>
                          <a:pt x="71" y="250"/>
                        </a:cubicBezTo>
                        <a:cubicBezTo>
                          <a:pt x="152" y="72"/>
                          <a:pt x="357" y="0"/>
                          <a:pt x="535" y="8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45" name="Google Shape;245;p2"/>
                  <p:cNvSpPr/>
                  <p:nvPr/>
                </p:nvSpPr>
                <p:spPr>
                  <a:xfrm>
                    <a:off x="4911752" y="3075675"/>
                    <a:ext cx="26522" cy="26225"/>
                  </a:xfrm>
                  <a:custGeom>
                    <a:avLst/>
                    <a:gdLst/>
                    <a:ahLst/>
                    <a:cxnLst/>
                    <a:rect l="l" t="t" r="r" b="b"/>
                    <a:pathLst>
                      <a:path w="804" h="795" extrusionOk="0">
                        <a:moveTo>
                          <a:pt x="571" y="89"/>
                        </a:moveTo>
                        <a:cubicBezTo>
                          <a:pt x="741" y="179"/>
                          <a:pt x="803" y="393"/>
                          <a:pt x="705" y="562"/>
                        </a:cubicBezTo>
                        <a:cubicBezTo>
                          <a:pt x="607" y="732"/>
                          <a:pt x="393" y="794"/>
                          <a:pt x="223" y="696"/>
                        </a:cubicBezTo>
                        <a:cubicBezTo>
                          <a:pt x="63" y="598"/>
                          <a:pt x="0" y="393"/>
                          <a:pt x="99" y="223"/>
                        </a:cubicBezTo>
                        <a:cubicBezTo>
                          <a:pt x="188" y="63"/>
                          <a:pt x="402" y="0"/>
                          <a:pt x="571" y="89"/>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46" name="Google Shape;246;p2"/>
                  <p:cNvSpPr/>
                  <p:nvPr/>
                </p:nvSpPr>
                <p:spPr>
                  <a:xfrm>
                    <a:off x="4864382" y="3154515"/>
                    <a:ext cx="26522" cy="26225"/>
                  </a:xfrm>
                  <a:custGeom>
                    <a:avLst/>
                    <a:gdLst/>
                    <a:ahLst/>
                    <a:cxnLst/>
                    <a:rect l="l" t="t" r="r" b="b"/>
                    <a:pathLst>
                      <a:path w="804" h="795" extrusionOk="0">
                        <a:moveTo>
                          <a:pt x="589" y="108"/>
                        </a:moveTo>
                        <a:cubicBezTo>
                          <a:pt x="749" y="206"/>
                          <a:pt x="803" y="420"/>
                          <a:pt x="696" y="590"/>
                        </a:cubicBezTo>
                        <a:cubicBezTo>
                          <a:pt x="589" y="750"/>
                          <a:pt x="375" y="795"/>
                          <a:pt x="214" y="697"/>
                        </a:cubicBezTo>
                        <a:cubicBezTo>
                          <a:pt x="54" y="590"/>
                          <a:pt x="0" y="376"/>
                          <a:pt x="107" y="215"/>
                        </a:cubicBezTo>
                        <a:cubicBezTo>
                          <a:pt x="214" y="55"/>
                          <a:pt x="428" y="1"/>
                          <a:pt x="589" y="108"/>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47" name="Google Shape;247;p2"/>
                  <p:cNvSpPr/>
                  <p:nvPr/>
                </p:nvSpPr>
                <p:spPr>
                  <a:xfrm>
                    <a:off x="4812592" y="3230750"/>
                    <a:ext cx="25928" cy="26225"/>
                  </a:xfrm>
                  <a:custGeom>
                    <a:avLst/>
                    <a:gdLst/>
                    <a:ahLst/>
                    <a:cxnLst/>
                    <a:rect l="l" t="t" r="r" b="b"/>
                    <a:pathLst>
                      <a:path w="786" h="795" extrusionOk="0">
                        <a:moveTo>
                          <a:pt x="598" y="108"/>
                        </a:moveTo>
                        <a:cubicBezTo>
                          <a:pt x="749" y="224"/>
                          <a:pt x="785" y="447"/>
                          <a:pt x="678" y="598"/>
                        </a:cubicBezTo>
                        <a:cubicBezTo>
                          <a:pt x="562" y="759"/>
                          <a:pt x="348" y="794"/>
                          <a:pt x="187" y="679"/>
                        </a:cubicBezTo>
                        <a:cubicBezTo>
                          <a:pt x="36" y="563"/>
                          <a:pt x="0" y="348"/>
                          <a:pt x="116" y="188"/>
                        </a:cubicBezTo>
                        <a:cubicBezTo>
                          <a:pt x="223" y="36"/>
                          <a:pt x="437" y="1"/>
                          <a:pt x="598" y="108"/>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48" name="Google Shape;248;p2"/>
                  <p:cNvSpPr/>
                  <p:nvPr/>
                </p:nvSpPr>
                <p:spPr>
                  <a:xfrm>
                    <a:off x="4755787" y="3303454"/>
                    <a:ext cx="25928" cy="25631"/>
                  </a:xfrm>
                  <a:custGeom>
                    <a:avLst/>
                    <a:gdLst/>
                    <a:ahLst/>
                    <a:cxnLst/>
                    <a:rect l="l" t="t" r="r" b="b"/>
                    <a:pathLst>
                      <a:path w="786" h="777" extrusionOk="0">
                        <a:moveTo>
                          <a:pt x="616" y="125"/>
                        </a:moveTo>
                        <a:cubicBezTo>
                          <a:pt x="767" y="250"/>
                          <a:pt x="785" y="464"/>
                          <a:pt x="660" y="616"/>
                        </a:cubicBezTo>
                        <a:cubicBezTo>
                          <a:pt x="527" y="758"/>
                          <a:pt x="304" y="776"/>
                          <a:pt x="161" y="651"/>
                        </a:cubicBezTo>
                        <a:cubicBezTo>
                          <a:pt x="18" y="526"/>
                          <a:pt x="0" y="312"/>
                          <a:pt x="125" y="161"/>
                        </a:cubicBezTo>
                        <a:cubicBezTo>
                          <a:pt x="250" y="18"/>
                          <a:pt x="473" y="0"/>
                          <a:pt x="616" y="125"/>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49" name="Google Shape;249;p2"/>
                  <p:cNvSpPr/>
                  <p:nvPr/>
                </p:nvSpPr>
                <p:spPr>
                  <a:xfrm>
                    <a:off x="4694266" y="3372002"/>
                    <a:ext cx="25631" cy="25631"/>
                  </a:xfrm>
                  <a:custGeom>
                    <a:avLst/>
                    <a:gdLst/>
                    <a:ahLst/>
                    <a:cxnLst/>
                    <a:rect l="l" t="t" r="r" b="b"/>
                    <a:pathLst>
                      <a:path w="777" h="777" extrusionOk="0">
                        <a:moveTo>
                          <a:pt x="625" y="134"/>
                        </a:moveTo>
                        <a:cubicBezTo>
                          <a:pt x="768" y="268"/>
                          <a:pt x="777" y="491"/>
                          <a:pt x="643" y="625"/>
                        </a:cubicBezTo>
                        <a:cubicBezTo>
                          <a:pt x="509" y="768"/>
                          <a:pt x="286" y="777"/>
                          <a:pt x="143" y="643"/>
                        </a:cubicBezTo>
                        <a:cubicBezTo>
                          <a:pt x="10" y="509"/>
                          <a:pt x="1" y="286"/>
                          <a:pt x="135" y="152"/>
                        </a:cubicBezTo>
                        <a:cubicBezTo>
                          <a:pt x="268" y="10"/>
                          <a:pt x="491" y="1"/>
                          <a:pt x="625" y="134"/>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50" name="Google Shape;250;p2"/>
                  <p:cNvSpPr/>
                  <p:nvPr/>
                </p:nvSpPr>
                <p:spPr>
                  <a:xfrm>
                    <a:off x="4628950" y="3436756"/>
                    <a:ext cx="25334" cy="25631"/>
                  </a:xfrm>
                  <a:custGeom>
                    <a:avLst/>
                    <a:gdLst/>
                    <a:ahLst/>
                    <a:cxnLst/>
                    <a:rect l="l" t="t" r="r" b="b"/>
                    <a:pathLst>
                      <a:path w="768" h="777" extrusionOk="0">
                        <a:moveTo>
                          <a:pt x="634" y="152"/>
                        </a:moveTo>
                        <a:cubicBezTo>
                          <a:pt x="768" y="286"/>
                          <a:pt x="759" y="509"/>
                          <a:pt x="616" y="643"/>
                        </a:cubicBezTo>
                        <a:cubicBezTo>
                          <a:pt x="473" y="776"/>
                          <a:pt x="259" y="776"/>
                          <a:pt x="125" y="634"/>
                        </a:cubicBezTo>
                        <a:cubicBezTo>
                          <a:pt x="0" y="491"/>
                          <a:pt x="9" y="268"/>
                          <a:pt x="143" y="134"/>
                        </a:cubicBezTo>
                        <a:cubicBezTo>
                          <a:pt x="286" y="0"/>
                          <a:pt x="500" y="9"/>
                          <a:pt x="634" y="152"/>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51" name="Google Shape;251;p2"/>
                  <p:cNvSpPr/>
                  <p:nvPr/>
                </p:nvSpPr>
                <p:spPr>
                  <a:xfrm>
                    <a:off x="4558918" y="3497091"/>
                    <a:ext cx="25928" cy="25631"/>
                  </a:xfrm>
                  <a:custGeom>
                    <a:avLst/>
                    <a:gdLst/>
                    <a:ahLst/>
                    <a:cxnLst/>
                    <a:rect l="l" t="t" r="r" b="b"/>
                    <a:pathLst>
                      <a:path w="786" h="777" extrusionOk="0">
                        <a:moveTo>
                          <a:pt x="669" y="170"/>
                        </a:moveTo>
                        <a:cubicBezTo>
                          <a:pt x="785" y="321"/>
                          <a:pt x="767" y="535"/>
                          <a:pt x="607" y="660"/>
                        </a:cubicBezTo>
                        <a:cubicBezTo>
                          <a:pt x="455" y="776"/>
                          <a:pt x="241" y="758"/>
                          <a:pt x="116" y="607"/>
                        </a:cubicBezTo>
                        <a:cubicBezTo>
                          <a:pt x="0" y="455"/>
                          <a:pt x="18" y="241"/>
                          <a:pt x="170" y="116"/>
                        </a:cubicBezTo>
                        <a:cubicBezTo>
                          <a:pt x="321" y="0"/>
                          <a:pt x="544" y="27"/>
                          <a:pt x="669" y="17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52" name="Google Shape;252;p2"/>
                  <p:cNvSpPr/>
                  <p:nvPr/>
                </p:nvSpPr>
                <p:spPr>
                  <a:xfrm>
                    <a:off x="4485323" y="3552411"/>
                    <a:ext cx="26225" cy="26225"/>
                  </a:xfrm>
                  <a:custGeom>
                    <a:avLst/>
                    <a:gdLst/>
                    <a:ahLst/>
                    <a:cxnLst/>
                    <a:rect l="l" t="t" r="r" b="b"/>
                    <a:pathLst>
                      <a:path w="795" h="795" extrusionOk="0">
                        <a:moveTo>
                          <a:pt x="679" y="196"/>
                        </a:moveTo>
                        <a:cubicBezTo>
                          <a:pt x="795" y="348"/>
                          <a:pt x="759" y="571"/>
                          <a:pt x="599" y="678"/>
                        </a:cubicBezTo>
                        <a:cubicBezTo>
                          <a:pt x="438" y="794"/>
                          <a:pt x="224" y="758"/>
                          <a:pt x="108" y="598"/>
                        </a:cubicBezTo>
                        <a:cubicBezTo>
                          <a:pt x="1" y="446"/>
                          <a:pt x="37" y="223"/>
                          <a:pt x="197" y="116"/>
                        </a:cubicBezTo>
                        <a:cubicBezTo>
                          <a:pt x="349" y="0"/>
                          <a:pt x="563" y="45"/>
                          <a:pt x="679" y="196"/>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53" name="Google Shape;253;p2"/>
                  <p:cNvSpPr/>
                  <p:nvPr/>
                </p:nvSpPr>
                <p:spPr>
                  <a:xfrm>
                    <a:off x="4408528" y="3603607"/>
                    <a:ext cx="26225" cy="26225"/>
                  </a:xfrm>
                  <a:custGeom>
                    <a:avLst/>
                    <a:gdLst/>
                    <a:ahLst/>
                    <a:cxnLst/>
                    <a:rect l="l" t="t" r="r" b="b"/>
                    <a:pathLst>
                      <a:path w="795" h="795" extrusionOk="0">
                        <a:moveTo>
                          <a:pt x="696" y="206"/>
                        </a:moveTo>
                        <a:cubicBezTo>
                          <a:pt x="794" y="366"/>
                          <a:pt x="741" y="589"/>
                          <a:pt x="580" y="696"/>
                        </a:cubicBezTo>
                        <a:cubicBezTo>
                          <a:pt x="420" y="794"/>
                          <a:pt x="206" y="750"/>
                          <a:pt x="107" y="580"/>
                        </a:cubicBezTo>
                        <a:cubicBezTo>
                          <a:pt x="0" y="420"/>
                          <a:pt x="54" y="206"/>
                          <a:pt x="215" y="99"/>
                        </a:cubicBezTo>
                        <a:cubicBezTo>
                          <a:pt x="375" y="0"/>
                          <a:pt x="589" y="45"/>
                          <a:pt x="696" y="206"/>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54" name="Google Shape;254;p2"/>
                  <p:cNvSpPr/>
                  <p:nvPr/>
                </p:nvSpPr>
                <p:spPr>
                  <a:xfrm>
                    <a:off x="4328467" y="3649526"/>
                    <a:ext cx="26522" cy="26225"/>
                  </a:xfrm>
                  <a:custGeom>
                    <a:avLst/>
                    <a:gdLst/>
                    <a:ahLst/>
                    <a:cxnLst/>
                    <a:rect l="l" t="t" r="r" b="b"/>
                    <a:pathLst>
                      <a:path w="804" h="795" extrusionOk="0">
                        <a:moveTo>
                          <a:pt x="715" y="241"/>
                        </a:moveTo>
                        <a:cubicBezTo>
                          <a:pt x="804" y="410"/>
                          <a:pt x="741" y="616"/>
                          <a:pt x="563" y="705"/>
                        </a:cubicBezTo>
                        <a:cubicBezTo>
                          <a:pt x="393" y="794"/>
                          <a:pt x="179" y="723"/>
                          <a:pt x="90" y="553"/>
                        </a:cubicBezTo>
                        <a:cubicBezTo>
                          <a:pt x="1" y="384"/>
                          <a:pt x="72" y="179"/>
                          <a:pt x="242" y="89"/>
                        </a:cubicBezTo>
                        <a:cubicBezTo>
                          <a:pt x="411" y="0"/>
                          <a:pt x="625" y="71"/>
                          <a:pt x="715" y="24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55" name="Google Shape;255;p2"/>
                  <p:cNvSpPr/>
                  <p:nvPr/>
                </p:nvSpPr>
                <p:spPr>
                  <a:xfrm>
                    <a:off x="4245801" y="3690133"/>
                    <a:ext cx="26489" cy="26225"/>
                  </a:xfrm>
                  <a:custGeom>
                    <a:avLst/>
                    <a:gdLst/>
                    <a:ahLst/>
                    <a:cxnLst/>
                    <a:rect l="l" t="t" r="r" b="b"/>
                    <a:pathLst>
                      <a:path w="803" h="795" extrusionOk="0">
                        <a:moveTo>
                          <a:pt x="723" y="250"/>
                        </a:moveTo>
                        <a:cubicBezTo>
                          <a:pt x="803" y="428"/>
                          <a:pt x="723" y="634"/>
                          <a:pt x="544" y="714"/>
                        </a:cubicBezTo>
                        <a:cubicBezTo>
                          <a:pt x="366" y="794"/>
                          <a:pt x="161" y="714"/>
                          <a:pt x="80" y="535"/>
                        </a:cubicBezTo>
                        <a:cubicBezTo>
                          <a:pt x="0" y="366"/>
                          <a:pt x="80" y="152"/>
                          <a:pt x="259" y="80"/>
                        </a:cubicBezTo>
                        <a:cubicBezTo>
                          <a:pt x="428" y="0"/>
                          <a:pt x="633" y="80"/>
                          <a:pt x="723" y="25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56" name="Google Shape;256;p2"/>
                  <p:cNvSpPr/>
                  <p:nvPr/>
                </p:nvSpPr>
                <p:spPr>
                  <a:xfrm>
                    <a:off x="4161023" y="3725430"/>
                    <a:ext cx="25928" cy="26225"/>
                  </a:xfrm>
                  <a:custGeom>
                    <a:avLst/>
                    <a:gdLst/>
                    <a:ahLst/>
                    <a:cxnLst/>
                    <a:rect l="l" t="t" r="r" b="b"/>
                    <a:pathLst>
                      <a:path w="786" h="795" extrusionOk="0">
                        <a:moveTo>
                          <a:pt x="715" y="268"/>
                        </a:moveTo>
                        <a:cubicBezTo>
                          <a:pt x="786" y="447"/>
                          <a:pt x="697" y="652"/>
                          <a:pt x="518" y="723"/>
                        </a:cubicBezTo>
                        <a:cubicBezTo>
                          <a:pt x="331" y="795"/>
                          <a:pt x="135" y="705"/>
                          <a:pt x="63" y="527"/>
                        </a:cubicBezTo>
                        <a:cubicBezTo>
                          <a:pt x="1" y="349"/>
                          <a:pt x="90" y="143"/>
                          <a:pt x="268" y="72"/>
                        </a:cubicBezTo>
                        <a:cubicBezTo>
                          <a:pt x="447" y="1"/>
                          <a:pt x="643" y="90"/>
                          <a:pt x="715" y="268"/>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57" name="Google Shape;257;p2"/>
                  <p:cNvSpPr/>
                  <p:nvPr/>
                </p:nvSpPr>
                <p:spPr>
                  <a:xfrm>
                    <a:off x="4073936" y="3755746"/>
                    <a:ext cx="25631" cy="25334"/>
                  </a:xfrm>
                  <a:custGeom>
                    <a:avLst/>
                    <a:gdLst/>
                    <a:ahLst/>
                    <a:cxnLst/>
                    <a:rect l="l" t="t" r="r" b="b"/>
                    <a:pathLst>
                      <a:path w="777" h="768" extrusionOk="0">
                        <a:moveTo>
                          <a:pt x="723" y="286"/>
                        </a:moveTo>
                        <a:cubicBezTo>
                          <a:pt x="776" y="464"/>
                          <a:pt x="678" y="670"/>
                          <a:pt x="491" y="714"/>
                        </a:cubicBezTo>
                        <a:cubicBezTo>
                          <a:pt x="304" y="768"/>
                          <a:pt x="107" y="661"/>
                          <a:pt x="54" y="482"/>
                        </a:cubicBezTo>
                        <a:cubicBezTo>
                          <a:pt x="0" y="295"/>
                          <a:pt x="98" y="108"/>
                          <a:pt x="286" y="54"/>
                        </a:cubicBezTo>
                        <a:cubicBezTo>
                          <a:pt x="473" y="1"/>
                          <a:pt x="660" y="99"/>
                          <a:pt x="723" y="286"/>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58" name="Google Shape;258;p2"/>
                  <p:cNvSpPr/>
                  <p:nvPr/>
                </p:nvSpPr>
                <p:spPr>
                  <a:xfrm>
                    <a:off x="3985067" y="3779596"/>
                    <a:ext cx="25334" cy="25334"/>
                  </a:xfrm>
                  <a:custGeom>
                    <a:avLst/>
                    <a:gdLst/>
                    <a:ahLst/>
                    <a:cxnLst/>
                    <a:rect l="l" t="t" r="r" b="b"/>
                    <a:pathLst>
                      <a:path w="768" h="768" extrusionOk="0">
                        <a:moveTo>
                          <a:pt x="723" y="303"/>
                        </a:moveTo>
                        <a:cubicBezTo>
                          <a:pt x="767" y="491"/>
                          <a:pt x="651" y="678"/>
                          <a:pt x="464" y="723"/>
                        </a:cubicBezTo>
                        <a:cubicBezTo>
                          <a:pt x="277" y="767"/>
                          <a:pt x="80" y="651"/>
                          <a:pt x="45" y="464"/>
                        </a:cubicBezTo>
                        <a:cubicBezTo>
                          <a:pt x="0" y="277"/>
                          <a:pt x="116" y="89"/>
                          <a:pt x="303" y="45"/>
                        </a:cubicBezTo>
                        <a:cubicBezTo>
                          <a:pt x="491" y="0"/>
                          <a:pt x="678" y="116"/>
                          <a:pt x="723" y="303"/>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59" name="Google Shape;259;p2"/>
                  <p:cNvSpPr/>
                  <p:nvPr/>
                </p:nvSpPr>
                <p:spPr>
                  <a:xfrm>
                    <a:off x="3895012" y="3798135"/>
                    <a:ext cx="24741" cy="24741"/>
                  </a:xfrm>
                  <a:custGeom>
                    <a:avLst/>
                    <a:gdLst/>
                    <a:ahLst/>
                    <a:cxnLst/>
                    <a:rect l="l" t="t" r="r" b="b"/>
                    <a:pathLst>
                      <a:path w="750" h="750" extrusionOk="0">
                        <a:moveTo>
                          <a:pt x="723" y="312"/>
                        </a:moveTo>
                        <a:cubicBezTo>
                          <a:pt x="750" y="500"/>
                          <a:pt x="625" y="687"/>
                          <a:pt x="428" y="714"/>
                        </a:cubicBezTo>
                        <a:cubicBezTo>
                          <a:pt x="241" y="750"/>
                          <a:pt x="63" y="625"/>
                          <a:pt x="27" y="437"/>
                        </a:cubicBezTo>
                        <a:cubicBezTo>
                          <a:pt x="0" y="250"/>
                          <a:pt x="125" y="63"/>
                          <a:pt x="312" y="36"/>
                        </a:cubicBezTo>
                        <a:cubicBezTo>
                          <a:pt x="509" y="0"/>
                          <a:pt x="687" y="125"/>
                          <a:pt x="723" y="312"/>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60" name="Google Shape;260;p2"/>
                  <p:cNvSpPr/>
                  <p:nvPr/>
                </p:nvSpPr>
                <p:spPr>
                  <a:xfrm>
                    <a:off x="3804065" y="3811066"/>
                    <a:ext cx="24180" cy="24477"/>
                  </a:xfrm>
                  <a:custGeom>
                    <a:avLst/>
                    <a:gdLst/>
                    <a:ahLst/>
                    <a:cxnLst/>
                    <a:rect l="l" t="t" r="r" b="b"/>
                    <a:pathLst>
                      <a:path w="733" h="742" extrusionOk="0">
                        <a:moveTo>
                          <a:pt x="714" y="322"/>
                        </a:moveTo>
                        <a:cubicBezTo>
                          <a:pt x="732" y="518"/>
                          <a:pt x="589" y="688"/>
                          <a:pt x="402" y="714"/>
                        </a:cubicBezTo>
                        <a:cubicBezTo>
                          <a:pt x="206" y="741"/>
                          <a:pt x="36" y="590"/>
                          <a:pt x="18" y="402"/>
                        </a:cubicBezTo>
                        <a:cubicBezTo>
                          <a:pt x="1" y="206"/>
                          <a:pt x="134" y="45"/>
                          <a:pt x="331" y="19"/>
                        </a:cubicBezTo>
                        <a:cubicBezTo>
                          <a:pt x="518" y="1"/>
                          <a:pt x="688" y="135"/>
                          <a:pt x="714" y="322"/>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61" name="Google Shape;261;p2"/>
                  <p:cNvSpPr/>
                  <p:nvPr/>
                </p:nvSpPr>
                <p:spPr>
                  <a:xfrm>
                    <a:off x="3712558" y="3817828"/>
                    <a:ext cx="23553" cy="23289"/>
                  </a:xfrm>
                  <a:custGeom>
                    <a:avLst/>
                    <a:gdLst/>
                    <a:ahLst/>
                    <a:cxnLst/>
                    <a:rect l="l" t="t" r="r" b="b"/>
                    <a:pathLst>
                      <a:path w="714" h="706" extrusionOk="0">
                        <a:moveTo>
                          <a:pt x="696" y="349"/>
                        </a:moveTo>
                        <a:cubicBezTo>
                          <a:pt x="714" y="536"/>
                          <a:pt x="562" y="697"/>
                          <a:pt x="366" y="706"/>
                        </a:cubicBezTo>
                        <a:cubicBezTo>
                          <a:pt x="170" y="706"/>
                          <a:pt x="9" y="554"/>
                          <a:pt x="0" y="367"/>
                        </a:cubicBezTo>
                        <a:cubicBezTo>
                          <a:pt x="0" y="170"/>
                          <a:pt x="143" y="10"/>
                          <a:pt x="339" y="10"/>
                        </a:cubicBezTo>
                        <a:cubicBezTo>
                          <a:pt x="526" y="1"/>
                          <a:pt x="687" y="153"/>
                          <a:pt x="696" y="349"/>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62" name="Google Shape;262;p2"/>
                  <p:cNvSpPr/>
                  <p:nvPr/>
                </p:nvSpPr>
                <p:spPr>
                  <a:xfrm>
                    <a:off x="3620127" y="3818422"/>
                    <a:ext cx="23586" cy="23289"/>
                  </a:xfrm>
                  <a:custGeom>
                    <a:avLst/>
                    <a:gdLst/>
                    <a:ahLst/>
                    <a:cxnLst/>
                    <a:rect l="l" t="t" r="r" b="b"/>
                    <a:pathLst>
                      <a:path w="715" h="706" extrusionOk="0">
                        <a:moveTo>
                          <a:pt x="706" y="367"/>
                        </a:moveTo>
                        <a:cubicBezTo>
                          <a:pt x="706" y="554"/>
                          <a:pt x="545" y="706"/>
                          <a:pt x="349" y="706"/>
                        </a:cubicBezTo>
                        <a:cubicBezTo>
                          <a:pt x="153" y="697"/>
                          <a:pt x="1" y="536"/>
                          <a:pt x="10" y="349"/>
                        </a:cubicBezTo>
                        <a:cubicBezTo>
                          <a:pt x="19" y="152"/>
                          <a:pt x="179" y="1"/>
                          <a:pt x="367" y="10"/>
                        </a:cubicBezTo>
                        <a:cubicBezTo>
                          <a:pt x="563" y="10"/>
                          <a:pt x="715" y="170"/>
                          <a:pt x="706" y="367"/>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63" name="Google Shape;263;p2"/>
                  <p:cNvSpPr/>
                  <p:nvPr/>
                </p:nvSpPr>
                <p:spPr>
                  <a:xfrm>
                    <a:off x="3527729" y="3813144"/>
                    <a:ext cx="24180" cy="23850"/>
                  </a:xfrm>
                  <a:custGeom>
                    <a:avLst/>
                    <a:gdLst/>
                    <a:ahLst/>
                    <a:cxnLst/>
                    <a:rect l="l" t="t" r="r" b="b"/>
                    <a:pathLst>
                      <a:path w="733" h="723" extrusionOk="0">
                        <a:moveTo>
                          <a:pt x="723" y="393"/>
                        </a:moveTo>
                        <a:cubicBezTo>
                          <a:pt x="705" y="580"/>
                          <a:pt x="536" y="723"/>
                          <a:pt x="340" y="705"/>
                        </a:cubicBezTo>
                        <a:cubicBezTo>
                          <a:pt x="143" y="696"/>
                          <a:pt x="1" y="527"/>
                          <a:pt x="19" y="339"/>
                        </a:cubicBezTo>
                        <a:cubicBezTo>
                          <a:pt x="36" y="143"/>
                          <a:pt x="206" y="0"/>
                          <a:pt x="402" y="18"/>
                        </a:cubicBezTo>
                        <a:cubicBezTo>
                          <a:pt x="590" y="27"/>
                          <a:pt x="732" y="196"/>
                          <a:pt x="723" y="393"/>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64" name="Google Shape;264;p2"/>
                  <p:cNvSpPr/>
                  <p:nvPr/>
                </p:nvSpPr>
                <p:spPr>
                  <a:xfrm>
                    <a:off x="3435924" y="3802258"/>
                    <a:ext cx="24741" cy="24444"/>
                  </a:xfrm>
                  <a:custGeom>
                    <a:avLst/>
                    <a:gdLst/>
                    <a:ahLst/>
                    <a:cxnLst/>
                    <a:rect l="l" t="t" r="r" b="b"/>
                    <a:pathLst>
                      <a:path w="750" h="741" extrusionOk="0">
                        <a:moveTo>
                          <a:pt x="723" y="419"/>
                        </a:moveTo>
                        <a:cubicBezTo>
                          <a:pt x="696" y="607"/>
                          <a:pt x="518" y="741"/>
                          <a:pt x="322" y="714"/>
                        </a:cubicBezTo>
                        <a:cubicBezTo>
                          <a:pt x="134" y="687"/>
                          <a:pt x="0" y="500"/>
                          <a:pt x="36" y="312"/>
                        </a:cubicBezTo>
                        <a:cubicBezTo>
                          <a:pt x="63" y="125"/>
                          <a:pt x="241" y="0"/>
                          <a:pt x="429" y="27"/>
                        </a:cubicBezTo>
                        <a:cubicBezTo>
                          <a:pt x="616" y="54"/>
                          <a:pt x="750" y="223"/>
                          <a:pt x="723" y="419"/>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65" name="Google Shape;265;p2"/>
                  <p:cNvSpPr/>
                  <p:nvPr/>
                </p:nvSpPr>
                <p:spPr>
                  <a:xfrm>
                    <a:off x="3345275" y="3784874"/>
                    <a:ext cx="25038" cy="25071"/>
                  </a:xfrm>
                  <a:custGeom>
                    <a:avLst/>
                    <a:gdLst/>
                    <a:ahLst/>
                    <a:cxnLst/>
                    <a:rect l="l" t="t" r="r" b="b"/>
                    <a:pathLst>
                      <a:path w="759" h="760" extrusionOk="0">
                        <a:moveTo>
                          <a:pt x="723" y="456"/>
                        </a:moveTo>
                        <a:cubicBezTo>
                          <a:pt x="679" y="643"/>
                          <a:pt x="500" y="759"/>
                          <a:pt x="304" y="723"/>
                        </a:cubicBezTo>
                        <a:cubicBezTo>
                          <a:pt x="117" y="679"/>
                          <a:pt x="1" y="491"/>
                          <a:pt x="36" y="304"/>
                        </a:cubicBezTo>
                        <a:cubicBezTo>
                          <a:pt x="81" y="117"/>
                          <a:pt x="268" y="1"/>
                          <a:pt x="456" y="36"/>
                        </a:cubicBezTo>
                        <a:cubicBezTo>
                          <a:pt x="643" y="81"/>
                          <a:pt x="759" y="268"/>
                          <a:pt x="723" y="456"/>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66" name="Google Shape;266;p2"/>
                  <p:cNvSpPr/>
                  <p:nvPr/>
                </p:nvSpPr>
                <p:spPr>
                  <a:xfrm>
                    <a:off x="3255516" y="3761914"/>
                    <a:ext cx="25928" cy="25664"/>
                  </a:xfrm>
                  <a:custGeom>
                    <a:avLst/>
                    <a:gdLst/>
                    <a:ahLst/>
                    <a:cxnLst/>
                    <a:rect l="l" t="t" r="r" b="b"/>
                    <a:pathLst>
                      <a:path w="786" h="778" extrusionOk="0">
                        <a:moveTo>
                          <a:pt x="732" y="483"/>
                        </a:moveTo>
                        <a:cubicBezTo>
                          <a:pt x="679" y="670"/>
                          <a:pt x="483" y="777"/>
                          <a:pt x="295" y="724"/>
                        </a:cubicBezTo>
                        <a:cubicBezTo>
                          <a:pt x="108" y="670"/>
                          <a:pt x="1" y="474"/>
                          <a:pt x="54" y="295"/>
                        </a:cubicBezTo>
                        <a:cubicBezTo>
                          <a:pt x="117" y="108"/>
                          <a:pt x="304" y="1"/>
                          <a:pt x="491" y="54"/>
                        </a:cubicBezTo>
                        <a:cubicBezTo>
                          <a:pt x="670" y="108"/>
                          <a:pt x="786" y="295"/>
                          <a:pt x="732" y="483"/>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67" name="Google Shape;267;p2"/>
                  <p:cNvSpPr/>
                  <p:nvPr/>
                </p:nvSpPr>
                <p:spPr>
                  <a:xfrm>
                    <a:off x="3167538" y="3733974"/>
                    <a:ext cx="26225" cy="25631"/>
                  </a:xfrm>
                  <a:custGeom>
                    <a:avLst/>
                    <a:gdLst/>
                    <a:ahLst/>
                    <a:cxnLst/>
                    <a:rect l="l" t="t" r="r" b="b"/>
                    <a:pathLst>
                      <a:path w="795" h="777" extrusionOk="0">
                        <a:moveTo>
                          <a:pt x="732" y="491"/>
                        </a:moveTo>
                        <a:cubicBezTo>
                          <a:pt x="669" y="678"/>
                          <a:pt x="464" y="777"/>
                          <a:pt x="286" y="714"/>
                        </a:cubicBezTo>
                        <a:cubicBezTo>
                          <a:pt x="99" y="652"/>
                          <a:pt x="0" y="446"/>
                          <a:pt x="72" y="268"/>
                        </a:cubicBezTo>
                        <a:cubicBezTo>
                          <a:pt x="134" y="90"/>
                          <a:pt x="339" y="0"/>
                          <a:pt x="518" y="54"/>
                        </a:cubicBezTo>
                        <a:cubicBezTo>
                          <a:pt x="696" y="116"/>
                          <a:pt x="794" y="313"/>
                          <a:pt x="732" y="49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68" name="Google Shape;268;p2"/>
                  <p:cNvSpPr/>
                  <p:nvPr/>
                </p:nvSpPr>
                <p:spPr>
                  <a:xfrm>
                    <a:off x="3081903" y="3699535"/>
                    <a:ext cx="26225" cy="26225"/>
                  </a:xfrm>
                  <a:custGeom>
                    <a:avLst/>
                    <a:gdLst/>
                    <a:ahLst/>
                    <a:cxnLst/>
                    <a:rect l="l" t="t" r="r" b="b"/>
                    <a:pathLst>
                      <a:path w="795" h="795" extrusionOk="0">
                        <a:moveTo>
                          <a:pt x="714" y="545"/>
                        </a:moveTo>
                        <a:cubicBezTo>
                          <a:pt x="643" y="714"/>
                          <a:pt x="437" y="795"/>
                          <a:pt x="259" y="714"/>
                        </a:cubicBezTo>
                        <a:cubicBezTo>
                          <a:pt x="81" y="634"/>
                          <a:pt x="0" y="429"/>
                          <a:pt x="81" y="250"/>
                        </a:cubicBezTo>
                        <a:cubicBezTo>
                          <a:pt x="161" y="81"/>
                          <a:pt x="366" y="1"/>
                          <a:pt x="536" y="81"/>
                        </a:cubicBezTo>
                        <a:cubicBezTo>
                          <a:pt x="714" y="152"/>
                          <a:pt x="794" y="366"/>
                          <a:pt x="714" y="545"/>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69" name="Google Shape;269;p2"/>
                  <p:cNvSpPr/>
                  <p:nvPr/>
                </p:nvSpPr>
                <p:spPr>
                  <a:xfrm>
                    <a:off x="2998609" y="3660115"/>
                    <a:ext cx="26225" cy="26225"/>
                  </a:xfrm>
                  <a:custGeom>
                    <a:avLst/>
                    <a:gdLst/>
                    <a:ahLst/>
                    <a:cxnLst/>
                    <a:rect l="l" t="t" r="r" b="b"/>
                    <a:pathLst>
                      <a:path w="795" h="795" extrusionOk="0">
                        <a:moveTo>
                          <a:pt x="714" y="553"/>
                        </a:moveTo>
                        <a:cubicBezTo>
                          <a:pt x="625" y="723"/>
                          <a:pt x="411" y="794"/>
                          <a:pt x="242" y="705"/>
                        </a:cubicBezTo>
                        <a:cubicBezTo>
                          <a:pt x="72" y="616"/>
                          <a:pt x="1" y="402"/>
                          <a:pt x="90" y="232"/>
                        </a:cubicBezTo>
                        <a:cubicBezTo>
                          <a:pt x="179" y="63"/>
                          <a:pt x="393" y="0"/>
                          <a:pt x="563" y="81"/>
                        </a:cubicBezTo>
                        <a:cubicBezTo>
                          <a:pt x="732" y="170"/>
                          <a:pt x="795" y="384"/>
                          <a:pt x="714" y="553"/>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70" name="Google Shape;270;p2"/>
                  <p:cNvSpPr/>
                  <p:nvPr/>
                </p:nvSpPr>
                <p:spPr>
                  <a:xfrm>
                    <a:off x="2917691" y="3615681"/>
                    <a:ext cx="26522" cy="25928"/>
                  </a:xfrm>
                  <a:custGeom>
                    <a:avLst/>
                    <a:gdLst/>
                    <a:ahLst/>
                    <a:cxnLst/>
                    <a:rect l="l" t="t" r="r" b="b"/>
                    <a:pathLst>
                      <a:path w="804" h="786" extrusionOk="0">
                        <a:moveTo>
                          <a:pt x="705" y="571"/>
                        </a:moveTo>
                        <a:cubicBezTo>
                          <a:pt x="616" y="732"/>
                          <a:pt x="393" y="785"/>
                          <a:pt x="232" y="687"/>
                        </a:cubicBezTo>
                        <a:cubicBezTo>
                          <a:pt x="63" y="598"/>
                          <a:pt x="0" y="384"/>
                          <a:pt x="107" y="214"/>
                        </a:cubicBezTo>
                        <a:cubicBezTo>
                          <a:pt x="206" y="54"/>
                          <a:pt x="420" y="0"/>
                          <a:pt x="589" y="89"/>
                        </a:cubicBezTo>
                        <a:cubicBezTo>
                          <a:pt x="750" y="188"/>
                          <a:pt x="803" y="402"/>
                          <a:pt x="705" y="57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71" name="Google Shape;271;p2"/>
                  <p:cNvSpPr/>
                  <p:nvPr/>
                </p:nvSpPr>
                <p:spPr>
                  <a:xfrm>
                    <a:off x="2840599" y="3565639"/>
                    <a:ext cx="25928" cy="26522"/>
                  </a:xfrm>
                  <a:custGeom>
                    <a:avLst/>
                    <a:gdLst/>
                    <a:ahLst/>
                    <a:cxnLst/>
                    <a:rect l="l" t="t" r="r" b="b"/>
                    <a:pathLst>
                      <a:path w="786" h="804" extrusionOk="0">
                        <a:moveTo>
                          <a:pt x="678" y="607"/>
                        </a:moveTo>
                        <a:cubicBezTo>
                          <a:pt x="571" y="768"/>
                          <a:pt x="357" y="804"/>
                          <a:pt x="196" y="688"/>
                        </a:cubicBezTo>
                        <a:cubicBezTo>
                          <a:pt x="36" y="580"/>
                          <a:pt x="0" y="357"/>
                          <a:pt x="107" y="197"/>
                        </a:cubicBezTo>
                        <a:cubicBezTo>
                          <a:pt x="214" y="45"/>
                          <a:pt x="428" y="1"/>
                          <a:pt x="589" y="117"/>
                        </a:cubicBezTo>
                        <a:cubicBezTo>
                          <a:pt x="741" y="224"/>
                          <a:pt x="785" y="447"/>
                          <a:pt x="678" y="607"/>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72" name="Google Shape;272;p2"/>
                  <p:cNvSpPr/>
                  <p:nvPr/>
                </p:nvSpPr>
                <p:spPr>
                  <a:xfrm>
                    <a:off x="2766410" y="3511209"/>
                    <a:ext cx="25961" cy="25928"/>
                  </a:xfrm>
                  <a:custGeom>
                    <a:avLst/>
                    <a:gdLst/>
                    <a:ahLst/>
                    <a:cxnLst/>
                    <a:rect l="l" t="t" r="r" b="b"/>
                    <a:pathLst>
                      <a:path w="787" h="786" extrusionOk="0">
                        <a:moveTo>
                          <a:pt x="670" y="607"/>
                        </a:moveTo>
                        <a:cubicBezTo>
                          <a:pt x="554" y="759"/>
                          <a:pt x="331" y="785"/>
                          <a:pt x="179" y="669"/>
                        </a:cubicBezTo>
                        <a:cubicBezTo>
                          <a:pt x="28" y="544"/>
                          <a:pt x="1" y="330"/>
                          <a:pt x="117" y="179"/>
                        </a:cubicBezTo>
                        <a:cubicBezTo>
                          <a:pt x="242" y="27"/>
                          <a:pt x="456" y="0"/>
                          <a:pt x="608" y="116"/>
                        </a:cubicBezTo>
                        <a:cubicBezTo>
                          <a:pt x="759" y="241"/>
                          <a:pt x="786" y="455"/>
                          <a:pt x="670" y="607"/>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73" name="Google Shape;273;p2"/>
                  <p:cNvSpPr/>
                  <p:nvPr/>
                </p:nvSpPr>
                <p:spPr>
                  <a:xfrm>
                    <a:off x="2695520" y="3452360"/>
                    <a:ext cx="25928" cy="25631"/>
                  </a:xfrm>
                  <a:custGeom>
                    <a:avLst/>
                    <a:gdLst/>
                    <a:ahLst/>
                    <a:cxnLst/>
                    <a:rect l="l" t="t" r="r" b="b"/>
                    <a:pathLst>
                      <a:path w="786" h="777" extrusionOk="0">
                        <a:moveTo>
                          <a:pt x="660" y="616"/>
                        </a:moveTo>
                        <a:cubicBezTo>
                          <a:pt x="535" y="758"/>
                          <a:pt x="312" y="776"/>
                          <a:pt x="170" y="642"/>
                        </a:cubicBezTo>
                        <a:cubicBezTo>
                          <a:pt x="18" y="517"/>
                          <a:pt x="0" y="303"/>
                          <a:pt x="134" y="161"/>
                        </a:cubicBezTo>
                        <a:cubicBezTo>
                          <a:pt x="259" y="18"/>
                          <a:pt x="482" y="0"/>
                          <a:pt x="633" y="125"/>
                        </a:cubicBezTo>
                        <a:cubicBezTo>
                          <a:pt x="776" y="250"/>
                          <a:pt x="785" y="473"/>
                          <a:pt x="660" y="616"/>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74" name="Google Shape;274;p2"/>
                  <p:cNvSpPr/>
                  <p:nvPr/>
                </p:nvSpPr>
                <p:spPr>
                  <a:xfrm>
                    <a:off x="2629281" y="3388793"/>
                    <a:ext cx="25071" cy="25631"/>
                  </a:xfrm>
                  <a:custGeom>
                    <a:avLst/>
                    <a:gdLst/>
                    <a:ahLst/>
                    <a:cxnLst/>
                    <a:rect l="l" t="t" r="r" b="b"/>
                    <a:pathLst>
                      <a:path w="760" h="777" extrusionOk="0">
                        <a:moveTo>
                          <a:pt x="625" y="642"/>
                        </a:moveTo>
                        <a:cubicBezTo>
                          <a:pt x="491" y="776"/>
                          <a:pt x="268" y="767"/>
                          <a:pt x="135" y="633"/>
                        </a:cubicBezTo>
                        <a:cubicBezTo>
                          <a:pt x="1" y="491"/>
                          <a:pt x="1" y="268"/>
                          <a:pt x="144" y="134"/>
                        </a:cubicBezTo>
                        <a:cubicBezTo>
                          <a:pt x="277" y="0"/>
                          <a:pt x="500" y="0"/>
                          <a:pt x="634" y="143"/>
                        </a:cubicBezTo>
                        <a:cubicBezTo>
                          <a:pt x="759" y="277"/>
                          <a:pt x="759" y="500"/>
                          <a:pt x="625" y="642"/>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75" name="Google Shape;275;p2"/>
                  <p:cNvSpPr/>
                  <p:nvPr/>
                </p:nvSpPr>
                <p:spPr>
                  <a:xfrm>
                    <a:off x="2566605" y="3320805"/>
                    <a:ext cx="25631" cy="25928"/>
                  </a:xfrm>
                  <a:custGeom>
                    <a:avLst/>
                    <a:gdLst/>
                    <a:ahLst/>
                    <a:cxnLst/>
                    <a:rect l="l" t="t" r="r" b="b"/>
                    <a:pathLst>
                      <a:path w="777" h="786" extrusionOk="0">
                        <a:moveTo>
                          <a:pt x="616" y="652"/>
                        </a:moveTo>
                        <a:cubicBezTo>
                          <a:pt x="473" y="785"/>
                          <a:pt x="259" y="768"/>
                          <a:pt x="125" y="616"/>
                        </a:cubicBezTo>
                        <a:cubicBezTo>
                          <a:pt x="1" y="473"/>
                          <a:pt x="18" y="250"/>
                          <a:pt x="161" y="125"/>
                        </a:cubicBezTo>
                        <a:cubicBezTo>
                          <a:pt x="313" y="0"/>
                          <a:pt x="527" y="18"/>
                          <a:pt x="652" y="161"/>
                        </a:cubicBezTo>
                        <a:cubicBezTo>
                          <a:pt x="777" y="304"/>
                          <a:pt x="768" y="527"/>
                          <a:pt x="616" y="652"/>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76" name="Google Shape;276;p2"/>
                  <p:cNvSpPr/>
                  <p:nvPr/>
                </p:nvSpPr>
                <p:spPr>
                  <a:xfrm>
                    <a:off x="2508052" y="3249288"/>
                    <a:ext cx="26225" cy="25928"/>
                  </a:xfrm>
                  <a:custGeom>
                    <a:avLst/>
                    <a:gdLst/>
                    <a:ahLst/>
                    <a:cxnLst/>
                    <a:rect l="l" t="t" r="r" b="b"/>
                    <a:pathLst>
                      <a:path w="795" h="786" extrusionOk="0">
                        <a:moveTo>
                          <a:pt x="616" y="670"/>
                        </a:moveTo>
                        <a:cubicBezTo>
                          <a:pt x="464" y="786"/>
                          <a:pt x="241" y="759"/>
                          <a:pt x="125" y="607"/>
                        </a:cubicBezTo>
                        <a:cubicBezTo>
                          <a:pt x="0" y="447"/>
                          <a:pt x="27" y="232"/>
                          <a:pt x="188" y="117"/>
                        </a:cubicBezTo>
                        <a:cubicBezTo>
                          <a:pt x="339" y="1"/>
                          <a:pt x="562" y="27"/>
                          <a:pt x="678" y="179"/>
                        </a:cubicBezTo>
                        <a:cubicBezTo>
                          <a:pt x="794" y="331"/>
                          <a:pt x="768" y="554"/>
                          <a:pt x="616" y="67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77" name="Google Shape;277;p2"/>
                  <p:cNvSpPr/>
                  <p:nvPr/>
                </p:nvSpPr>
                <p:spPr>
                  <a:xfrm>
                    <a:off x="2454777" y="3173945"/>
                    <a:ext cx="26225" cy="26522"/>
                  </a:xfrm>
                  <a:custGeom>
                    <a:avLst/>
                    <a:gdLst/>
                    <a:ahLst/>
                    <a:cxnLst/>
                    <a:rect l="l" t="t" r="r" b="b"/>
                    <a:pathLst>
                      <a:path w="795" h="804" extrusionOk="0">
                        <a:moveTo>
                          <a:pt x="589" y="697"/>
                        </a:moveTo>
                        <a:cubicBezTo>
                          <a:pt x="429" y="804"/>
                          <a:pt x="215" y="759"/>
                          <a:pt x="108" y="590"/>
                        </a:cubicBezTo>
                        <a:cubicBezTo>
                          <a:pt x="1" y="429"/>
                          <a:pt x="45" y="206"/>
                          <a:pt x="206" y="108"/>
                        </a:cubicBezTo>
                        <a:cubicBezTo>
                          <a:pt x="375" y="1"/>
                          <a:pt x="589" y="45"/>
                          <a:pt x="688" y="206"/>
                        </a:cubicBezTo>
                        <a:cubicBezTo>
                          <a:pt x="795" y="367"/>
                          <a:pt x="750" y="590"/>
                          <a:pt x="589" y="697"/>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78" name="Google Shape;278;p2"/>
                  <p:cNvSpPr/>
                  <p:nvPr/>
                </p:nvSpPr>
                <p:spPr>
                  <a:xfrm>
                    <a:off x="2406517" y="3095369"/>
                    <a:ext cx="26225" cy="26522"/>
                  </a:xfrm>
                  <a:custGeom>
                    <a:avLst/>
                    <a:gdLst/>
                    <a:ahLst/>
                    <a:cxnLst/>
                    <a:rect l="l" t="t" r="r" b="b"/>
                    <a:pathLst>
                      <a:path w="795" h="804" extrusionOk="0">
                        <a:moveTo>
                          <a:pt x="571" y="706"/>
                        </a:moveTo>
                        <a:cubicBezTo>
                          <a:pt x="402" y="804"/>
                          <a:pt x="188" y="741"/>
                          <a:pt x="99" y="572"/>
                        </a:cubicBezTo>
                        <a:cubicBezTo>
                          <a:pt x="1" y="402"/>
                          <a:pt x="54" y="197"/>
                          <a:pt x="224" y="99"/>
                        </a:cubicBezTo>
                        <a:cubicBezTo>
                          <a:pt x="393" y="1"/>
                          <a:pt x="607" y="63"/>
                          <a:pt x="696" y="233"/>
                        </a:cubicBezTo>
                        <a:cubicBezTo>
                          <a:pt x="795" y="393"/>
                          <a:pt x="732" y="607"/>
                          <a:pt x="571" y="706"/>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79" name="Google Shape;279;p2"/>
                  <p:cNvSpPr/>
                  <p:nvPr/>
                </p:nvSpPr>
                <p:spPr>
                  <a:xfrm>
                    <a:off x="2362973" y="3014450"/>
                    <a:ext cx="26225" cy="25928"/>
                  </a:xfrm>
                  <a:custGeom>
                    <a:avLst/>
                    <a:gdLst/>
                    <a:ahLst/>
                    <a:cxnLst/>
                    <a:rect l="l" t="t" r="r" b="b"/>
                    <a:pathLst>
                      <a:path w="795" h="786" extrusionOk="0">
                        <a:moveTo>
                          <a:pt x="553" y="705"/>
                        </a:moveTo>
                        <a:cubicBezTo>
                          <a:pt x="384" y="786"/>
                          <a:pt x="179" y="723"/>
                          <a:pt x="89" y="545"/>
                        </a:cubicBezTo>
                        <a:cubicBezTo>
                          <a:pt x="0" y="375"/>
                          <a:pt x="63" y="161"/>
                          <a:pt x="241" y="81"/>
                        </a:cubicBezTo>
                        <a:cubicBezTo>
                          <a:pt x="411" y="1"/>
                          <a:pt x="625" y="72"/>
                          <a:pt x="714" y="241"/>
                        </a:cubicBezTo>
                        <a:cubicBezTo>
                          <a:pt x="794" y="411"/>
                          <a:pt x="732" y="616"/>
                          <a:pt x="553" y="705"/>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80" name="Google Shape;280;p2"/>
                  <p:cNvSpPr/>
                  <p:nvPr/>
                </p:nvSpPr>
                <p:spPr>
                  <a:xfrm>
                    <a:off x="2325004" y="2930299"/>
                    <a:ext cx="25928" cy="26522"/>
                  </a:xfrm>
                  <a:custGeom>
                    <a:avLst/>
                    <a:gdLst/>
                    <a:ahLst/>
                    <a:cxnLst/>
                    <a:rect l="l" t="t" r="r" b="b"/>
                    <a:pathLst>
                      <a:path w="786" h="804" extrusionOk="0">
                        <a:moveTo>
                          <a:pt x="527" y="723"/>
                        </a:moveTo>
                        <a:cubicBezTo>
                          <a:pt x="348" y="803"/>
                          <a:pt x="143" y="714"/>
                          <a:pt x="72" y="535"/>
                        </a:cubicBezTo>
                        <a:cubicBezTo>
                          <a:pt x="0" y="348"/>
                          <a:pt x="90" y="143"/>
                          <a:pt x="268" y="72"/>
                        </a:cubicBezTo>
                        <a:cubicBezTo>
                          <a:pt x="446" y="0"/>
                          <a:pt x="643" y="89"/>
                          <a:pt x="714" y="268"/>
                        </a:cubicBezTo>
                        <a:cubicBezTo>
                          <a:pt x="785" y="446"/>
                          <a:pt x="696" y="651"/>
                          <a:pt x="527" y="723"/>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81" name="Google Shape;281;p2"/>
                  <p:cNvSpPr/>
                  <p:nvPr/>
                </p:nvSpPr>
                <p:spPr>
                  <a:xfrm>
                    <a:off x="2292644" y="2844367"/>
                    <a:ext cx="25928" cy="25928"/>
                  </a:xfrm>
                  <a:custGeom>
                    <a:avLst/>
                    <a:gdLst/>
                    <a:ahLst/>
                    <a:cxnLst/>
                    <a:rect l="l" t="t" r="r" b="b"/>
                    <a:pathLst>
                      <a:path w="786" h="786" extrusionOk="0">
                        <a:moveTo>
                          <a:pt x="509" y="714"/>
                        </a:moveTo>
                        <a:cubicBezTo>
                          <a:pt x="330" y="785"/>
                          <a:pt x="125" y="687"/>
                          <a:pt x="63" y="500"/>
                        </a:cubicBezTo>
                        <a:cubicBezTo>
                          <a:pt x="0" y="312"/>
                          <a:pt x="98" y="116"/>
                          <a:pt x="286" y="54"/>
                        </a:cubicBezTo>
                        <a:cubicBezTo>
                          <a:pt x="464" y="0"/>
                          <a:pt x="660" y="98"/>
                          <a:pt x="723" y="277"/>
                        </a:cubicBezTo>
                        <a:cubicBezTo>
                          <a:pt x="785" y="455"/>
                          <a:pt x="687" y="651"/>
                          <a:pt x="509" y="714"/>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82" name="Google Shape;282;p2"/>
                  <p:cNvSpPr/>
                  <p:nvPr/>
                </p:nvSpPr>
                <p:spPr>
                  <a:xfrm>
                    <a:off x="2265858" y="2756356"/>
                    <a:ext cx="25631" cy="25367"/>
                  </a:xfrm>
                  <a:custGeom>
                    <a:avLst/>
                    <a:gdLst/>
                    <a:ahLst/>
                    <a:cxnLst/>
                    <a:rect l="l" t="t" r="r" b="b"/>
                    <a:pathLst>
                      <a:path w="777" h="769" extrusionOk="0">
                        <a:moveTo>
                          <a:pt x="482" y="723"/>
                        </a:moveTo>
                        <a:cubicBezTo>
                          <a:pt x="304" y="768"/>
                          <a:pt x="107" y="661"/>
                          <a:pt x="54" y="474"/>
                        </a:cubicBezTo>
                        <a:cubicBezTo>
                          <a:pt x="0" y="286"/>
                          <a:pt x="107" y="99"/>
                          <a:pt x="295" y="45"/>
                        </a:cubicBezTo>
                        <a:cubicBezTo>
                          <a:pt x="482" y="1"/>
                          <a:pt x="669" y="108"/>
                          <a:pt x="723" y="295"/>
                        </a:cubicBezTo>
                        <a:cubicBezTo>
                          <a:pt x="776" y="474"/>
                          <a:pt x="669" y="670"/>
                          <a:pt x="482" y="723"/>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83" name="Google Shape;283;p2"/>
                  <p:cNvSpPr/>
                  <p:nvPr/>
                </p:nvSpPr>
                <p:spPr>
                  <a:xfrm>
                    <a:off x="2244944" y="2666894"/>
                    <a:ext cx="24774" cy="25071"/>
                  </a:xfrm>
                  <a:custGeom>
                    <a:avLst/>
                    <a:gdLst/>
                    <a:ahLst/>
                    <a:cxnLst/>
                    <a:rect l="l" t="t" r="r" b="b"/>
                    <a:pathLst>
                      <a:path w="751" h="760" extrusionOk="0">
                        <a:moveTo>
                          <a:pt x="447" y="723"/>
                        </a:moveTo>
                        <a:cubicBezTo>
                          <a:pt x="260" y="759"/>
                          <a:pt x="63" y="643"/>
                          <a:pt x="37" y="447"/>
                        </a:cubicBezTo>
                        <a:cubicBezTo>
                          <a:pt x="1" y="260"/>
                          <a:pt x="126" y="72"/>
                          <a:pt x="313" y="37"/>
                        </a:cubicBezTo>
                        <a:cubicBezTo>
                          <a:pt x="500" y="1"/>
                          <a:pt x="679" y="126"/>
                          <a:pt x="715" y="313"/>
                        </a:cubicBezTo>
                        <a:cubicBezTo>
                          <a:pt x="750" y="500"/>
                          <a:pt x="643" y="679"/>
                          <a:pt x="447" y="723"/>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84" name="Google Shape;284;p2"/>
                  <p:cNvSpPr/>
                  <p:nvPr/>
                </p:nvSpPr>
                <p:spPr>
                  <a:xfrm>
                    <a:off x="2230231" y="2576278"/>
                    <a:ext cx="24180" cy="24444"/>
                  </a:xfrm>
                  <a:custGeom>
                    <a:avLst/>
                    <a:gdLst/>
                    <a:ahLst/>
                    <a:cxnLst/>
                    <a:rect l="l" t="t" r="r" b="b"/>
                    <a:pathLst>
                      <a:path w="733" h="741" extrusionOk="0">
                        <a:moveTo>
                          <a:pt x="411" y="714"/>
                        </a:moveTo>
                        <a:cubicBezTo>
                          <a:pt x="224" y="741"/>
                          <a:pt x="45" y="607"/>
                          <a:pt x="19" y="420"/>
                        </a:cubicBezTo>
                        <a:cubicBezTo>
                          <a:pt x="1" y="223"/>
                          <a:pt x="135" y="45"/>
                          <a:pt x="322" y="27"/>
                        </a:cubicBezTo>
                        <a:cubicBezTo>
                          <a:pt x="509" y="0"/>
                          <a:pt x="688" y="134"/>
                          <a:pt x="715" y="321"/>
                        </a:cubicBezTo>
                        <a:cubicBezTo>
                          <a:pt x="732" y="509"/>
                          <a:pt x="599" y="687"/>
                          <a:pt x="411" y="714"/>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85" name="Google Shape;285;p2"/>
                  <p:cNvSpPr/>
                  <p:nvPr/>
                </p:nvSpPr>
                <p:spPr>
                  <a:xfrm>
                    <a:off x="2220830" y="2484737"/>
                    <a:ext cx="23850" cy="24180"/>
                  </a:xfrm>
                  <a:custGeom>
                    <a:avLst/>
                    <a:gdLst/>
                    <a:ahLst/>
                    <a:cxnLst/>
                    <a:rect l="l" t="t" r="r" b="b"/>
                    <a:pathLst>
                      <a:path w="723" h="733" extrusionOk="0">
                        <a:moveTo>
                          <a:pt x="393" y="714"/>
                        </a:moveTo>
                        <a:cubicBezTo>
                          <a:pt x="197" y="732"/>
                          <a:pt x="36" y="581"/>
                          <a:pt x="18" y="393"/>
                        </a:cubicBezTo>
                        <a:cubicBezTo>
                          <a:pt x="0" y="197"/>
                          <a:pt x="143" y="28"/>
                          <a:pt x="339" y="19"/>
                        </a:cubicBezTo>
                        <a:cubicBezTo>
                          <a:pt x="527" y="1"/>
                          <a:pt x="696" y="152"/>
                          <a:pt x="714" y="340"/>
                        </a:cubicBezTo>
                        <a:cubicBezTo>
                          <a:pt x="723" y="527"/>
                          <a:pt x="580" y="697"/>
                          <a:pt x="393" y="714"/>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86" name="Google Shape;286;p2"/>
                  <p:cNvSpPr/>
                  <p:nvPr/>
                </p:nvSpPr>
                <p:spPr>
                  <a:xfrm>
                    <a:off x="2217300" y="2393230"/>
                    <a:ext cx="23289" cy="22992"/>
                  </a:xfrm>
                  <a:custGeom>
                    <a:avLst/>
                    <a:gdLst/>
                    <a:ahLst/>
                    <a:cxnLst/>
                    <a:rect l="l" t="t" r="r" b="b"/>
                    <a:pathLst>
                      <a:path w="706" h="697" extrusionOk="0">
                        <a:moveTo>
                          <a:pt x="366" y="696"/>
                        </a:moveTo>
                        <a:cubicBezTo>
                          <a:pt x="170" y="696"/>
                          <a:pt x="9" y="545"/>
                          <a:pt x="9" y="348"/>
                        </a:cubicBezTo>
                        <a:cubicBezTo>
                          <a:pt x="0" y="152"/>
                          <a:pt x="152" y="0"/>
                          <a:pt x="348" y="0"/>
                        </a:cubicBezTo>
                        <a:cubicBezTo>
                          <a:pt x="536" y="0"/>
                          <a:pt x="696" y="152"/>
                          <a:pt x="705" y="348"/>
                        </a:cubicBezTo>
                        <a:cubicBezTo>
                          <a:pt x="705" y="536"/>
                          <a:pt x="553" y="696"/>
                          <a:pt x="366" y="696"/>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grpSp>
              <p:nvGrpSpPr>
                <p:cNvPr id="287" name="Google Shape;287;p2"/>
                <p:cNvGrpSpPr/>
                <p:nvPr/>
              </p:nvGrpSpPr>
              <p:grpSpPr>
                <a:xfrm>
                  <a:off x="944156" y="-814718"/>
                  <a:ext cx="6921994" cy="6773146"/>
                  <a:chOff x="1908900" y="707569"/>
                  <a:chExt cx="3351893" cy="3279815"/>
                </a:xfrm>
              </p:grpSpPr>
              <p:sp>
                <p:nvSpPr>
                  <p:cNvPr id="288" name="Google Shape;288;p2"/>
                  <p:cNvSpPr/>
                  <p:nvPr/>
                </p:nvSpPr>
                <p:spPr>
                  <a:xfrm>
                    <a:off x="1908900" y="707569"/>
                    <a:ext cx="2615909" cy="3061174"/>
                  </a:xfrm>
                  <a:custGeom>
                    <a:avLst/>
                    <a:gdLst/>
                    <a:ahLst/>
                    <a:cxnLst/>
                    <a:rect l="l" t="t" r="r" b="b"/>
                    <a:pathLst>
                      <a:path w="79300" h="92798" extrusionOk="0">
                        <a:moveTo>
                          <a:pt x="26817" y="92797"/>
                        </a:moveTo>
                        <a:cubicBezTo>
                          <a:pt x="15764" y="85785"/>
                          <a:pt x="8074" y="74902"/>
                          <a:pt x="5148" y="62145"/>
                        </a:cubicBezTo>
                        <a:cubicBezTo>
                          <a:pt x="2212" y="49379"/>
                          <a:pt x="4398" y="36220"/>
                          <a:pt x="11303" y="25087"/>
                        </a:cubicBezTo>
                        <a:cubicBezTo>
                          <a:pt x="18253" y="13873"/>
                          <a:pt x="29154" y="6031"/>
                          <a:pt x="41991" y="3016"/>
                        </a:cubicBezTo>
                        <a:cubicBezTo>
                          <a:pt x="54838" y="1"/>
                          <a:pt x="68085" y="2169"/>
                          <a:pt x="79299" y="9118"/>
                        </a:cubicBezTo>
                        <a:lnTo>
                          <a:pt x="77961" y="11277"/>
                        </a:lnTo>
                        <a:cubicBezTo>
                          <a:pt x="67318" y="4684"/>
                          <a:pt x="54757" y="2633"/>
                          <a:pt x="42571" y="5496"/>
                        </a:cubicBezTo>
                        <a:cubicBezTo>
                          <a:pt x="30394" y="8351"/>
                          <a:pt x="20055" y="15782"/>
                          <a:pt x="13462" y="26425"/>
                        </a:cubicBezTo>
                        <a:cubicBezTo>
                          <a:pt x="0" y="48148"/>
                          <a:pt x="6602" y="76953"/>
                          <a:pt x="28173" y="90647"/>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nvGrpSpPr>
                  <p:cNvPr id="289" name="Google Shape;289;p2"/>
                  <p:cNvGrpSpPr/>
                  <p:nvPr/>
                </p:nvGrpSpPr>
                <p:grpSpPr>
                  <a:xfrm>
                    <a:off x="2072221" y="798812"/>
                    <a:ext cx="3188572" cy="3188572"/>
                    <a:chOff x="2072221" y="798812"/>
                    <a:chExt cx="3188572" cy="3188572"/>
                  </a:xfrm>
                </p:grpSpPr>
                <p:sp>
                  <p:nvSpPr>
                    <p:cNvPr id="290" name="Google Shape;290;p2"/>
                    <p:cNvSpPr/>
                    <p:nvPr/>
                  </p:nvSpPr>
                  <p:spPr>
                    <a:xfrm>
                      <a:off x="2072221" y="798812"/>
                      <a:ext cx="2642398" cy="3188572"/>
                    </a:xfrm>
                    <a:custGeom>
                      <a:avLst/>
                      <a:gdLst/>
                      <a:ahLst/>
                      <a:cxnLst/>
                      <a:rect l="l" t="t" r="r" b="b"/>
                      <a:pathLst>
                        <a:path w="80103" h="96660" extrusionOk="0">
                          <a:moveTo>
                            <a:pt x="48334" y="96659"/>
                          </a:moveTo>
                          <a:cubicBezTo>
                            <a:pt x="35426" y="96659"/>
                            <a:pt x="23284" y="91637"/>
                            <a:pt x="14158" y="82502"/>
                          </a:cubicBezTo>
                          <a:cubicBezTo>
                            <a:pt x="5032" y="73376"/>
                            <a:pt x="0" y="61243"/>
                            <a:pt x="0" y="48334"/>
                          </a:cubicBezTo>
                          <a:cubicBezTo>
                            <a:pt x="0" y="35426"/>
                            <a:pt x="5032" y="23284"/>
                            <a:pt x="14158" y="14158"/>
                          </a:cubicBezTo>
                          <a:cubicBezTo>
                            <a:pt x="23284" y="5032"/>
                            <a:pt x="35426" y="0"/>
                            <a:pt x="48334" y="0"/>
                          </a:cubicBezTo>
                          <a:cubicBezTo>
                            <a:pt x="60021" y="0"/>
                            <a:pt x="71306" y="4238"/>
                            <a:pt x="80102" y="11910"/>
                          </a:cubicBezTo>
                          <a:lnTo>
                            <a:pt x="79826" y="12231"/>
                          </a:lnTo>
                          <a:cubicBezTo>
                            <a:pt x="71101" y="4621"/>
                            <a:pt x="59923" y="429"/>
                            <a:pt x="48334" y="429"/>
                          </a:cubicBezTo>
                          <a:cubicBezTo>
                            <a:pt x="21919" y="429"/>
                            <a:pt x="428" y="21919"/>
                            <a:pt x="428" y="48334"/>
                          </a:cubicBezTo>
                          <a:cubicBezTo>
                            <a:pt x="428" y="74749"/>
                            <a:pt x="21919" y="96240"/>
                            <a:pt x="48334" y="96240"/>
                          </a:cubicBezTo>
                          <a:cubicBezTo>
                            <a:pt x="59914" y="96240"/>
                            <a:pt x="71092" y="92047"/>
                            <a:pt x="79808" y="84447"/>
                          </a:cubicBezTo>
                          <a:lnTo>
                            <a:pt x="80084" y="84759"/>
                          </a:lnTo>
                          <a:cubicBezTo>
                            <a:pt x="71297" y="92431"/>
                            <a:pt x="60012" y="96659"/>
                            <a:pt x="48334" y="96659"/>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91" name="Google Shape;291;p2"/>
                    <p:cNvSpPr/>
                    <p:nvPr/>
                  </p:nvSpPr>
                  <p:spPr>
                    <a:xfrm>
                      <a:off x="4819651" y="1302927"/>
                      <a:ext cx="441142" cy="2177703"/>
                    </a:xfrm>
                    <a:custGeom>
                      <a:avLst/>
                      <a:gdLst/>
                      <a:ahLst/>
                      <a:cxnLst/>
                      <a:rect l="l" t="t" r="r" b="b"/>
                      <a:pathLst>
                        <a:path w="13373" h="66016" extrusionOk="0">
                          <a:moveTo>
                            <a:pt x="384" y="66015"/>
                          </a:moveTo>
                          <a:lnTo>
                            <a:pt x="71" y="65730"/>
                          </a:lnTo>
                          <a:cubicBezTo>
                            <a:pt x="8377" y="56836"/>
                            <a:pt x="12953" y="45230"/>
                            <a:pt x="12953" y="33052"/>
                          </a:cubicBezTo>
                          <a:cubicBezTo>
                            <a:pt x="12953" y="20831"/>
                            <a:pt x="8350" y="9198"/>
                            <a:pt x="0" y="286"/>
                          </a:cubicBezTo>
                          <a:lnTo>
                            <a:pt x="303" y="0"/>
                          </a:lnTo>
                          <a:cubicBezTo>
                            <a:pt x="8734" y="8984"/>
                            <a:pt x="13373" y="20724"/>
                            <a:pt x="13373" y="33052"/>
                          </a:cubicBezTo>
                          <a:cubicBezTo>
                            <a:pt x="13373" y="45337"/>
                            <a:pt x="8761" y="57041"/>
                            <a:pt x="384" y="66015"/>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grpSp>
            <p:grpSp>
              <p:nvGrpSpPr>
                <p:cNvPr id="292" name="Google Shape;292;p2"/>
                <p:cNvGrpSpPr/>
                <p:nvPr/>
              </p:nvGrpSpPr>
              <p:grpSpPr>
                <a:xfrm>
                  <a:off x="1600448" y="8747"/>
                  <a:ext cx="5975841" cy="5315189"/>
                  <a:chOff x="2226702" y="1106322"/>
                  <a:chExt cx="2893729" cy="2573817"/>
                </a:xfrm>
              </p:grpSpPr>
              <p:sp>
                <p:nvSpPr>
                  <p:cNvPr id="293" name="Google Shape;293;p2"/>
                  <p:cNvSpPr/>
                  <p:nvPr/>
                </p:nvSpPr>
                <p:spPr>
                  <a:xfrm>
                    <a:off x="2379731" y="1106322"/>
                    <a:ext cx="2573553" cy="2573817"/>
                  </a:xfrm>
                  <a:custGeom>
                    <a:avLst/>
                    <a:gdLst/>
                    <a:ahLst/>
                    <a:cxnLst/>
                    <a:rect l="l" t="t" r="r" b="b"/>
                    <a:pathLst>
                      <a:path w="78016" h="78024" extrusionOk="0">
                        <a:moveTo>
                          <a:pt x="39012" y="233"/>
                        </a:moveTo>
                        <a:cubicBezTo>
                          <a:pt x="17629" y="233"/>
                          <a:pt x="233" y="17629"/>
                          <a:pt x="233" y="39012"/>
                        </a:cubicBezTo>
                        <a:cubicBezTo>
                          <a:pt x="233" y="60387"/>
                          <a:pt x="17629" y="77783"/>
                          <a:pt x="39012" y="77783"/>
                        </a:cubicBezTo>
                        <a:cubicBezTo>
                          <a:pt x="60387" y="77783"/>
                          <a:pt x="77783" y="60387"/>
                          <a:pt x="77783" y="39012"/>
                        </a:cubicBezTo>
                        <a:cubicBezTo>
                          <a:pt x="77783" y="17629"/>
                          <a:pt x="60387" y="233"/>
                          <a:pt x="39012" y="233"/>
                        </a:cubicBezTo>
                        <a:close/>
                        <a:moveTo>
                          <a:pt x="39012" y="78024"/>
                        </a:moveTo>
                        <a:cubicBezTo>
                          <a:pt x="17495" y="78024"/>
                          <a:pt x="1" y="60521"/>
                          <a:pt x="1" y="39012"/>
                        </a:cubicBezTo>
                        <a:cubicBezTo>
                          <a:pt x="1" y="17504"/>
                          <a:pt x="17495" y="1"/>
                          <a:pt x="39012" y="1"/>
                        </a:cubicBezTo>
                        <a:cubicBezTo>
                          <a:pt x="60521" y="1"/>
                          <a:pt x="78015" y="17504"/>
                          <a:pt x="78015" y="39012"/>
                        </a:cubicBezTo>
                        <a:cubicBezTo>
                          <a:pt x="78015" y="60521"/>
                          <a:pt x="60521" y="78024"/>
                          <a:pt x="39012" y="78024"/>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94" name="Google Shape;294;p2"/>
                  <p:cNvSpPr/>
                  <p:nvPr/>
                </p:nvSpPr>
                <p:spPr>
                  <a:xfrm>
                    <a:off x="4257280" y="1239063"/>
                    <a:ext cx="66536" cy="66536"/>
                  </a:xfrm>
                  <a:custGeom>
                    <a:avLst/>
                    <a:gdLst/>
                    <a:ahLst/>
                    <a:cxnLst/>
                    <a:rect l="l" t="t" r="r" b="b"/>
                    <a:pathLst>
                      <a:path w="2017" h="2017" extrusionOk="0">
                        <a:moveTo>
                          <a:pt x="0" y="1008"/>
                        </a:moveTo>
                        <a:cubicBezTo>
                          <a:pt x="0" y="455"/>
                          <a:pt x="455" y="0"/>
                          <a:pt x="1008" y="0"/>
                        </a:cubicBezTo>
                        <a:cubicBezTo>
                          <a:pt x="1561" y="0"/>
                          <a:pt x="2016" y="455"/>
                          <a:pt x="2016" y="1008"/>
                        </a:cubicBezTo>
                        <a:cubicBezTo>
                          <a:pt x="2016" y="1561"/>
                          <a:pt x="1561" y="2016"/>
                          <a:pt x="1008" y="2016"/>
                        </a:cubicBezTo>
                        <a:cubicBezTo>
                          <a:pt x="455" y="2016"/>
                          <a:pt x="0" y="1561"/>
                          <a:pt x="0" y="1008"/>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95" name="Google Shape;295;p2"/>
                  <p:cNvSpPr/>
                  <p:nvPr/>
                </p:nvSpPr>
                <p:spPr>
                  <a:xfrm>
                    <a:off x="4257280" y="3481191"/>
                    <a:ext cx="66536" cy="66536"/>
                  </a:xfrm>
                  <a:custGeom>
                    <a:avLst/>
                    <a:gdLst/>
                    <a:ahLst/>
                    <a:cxnLst/>
                    <a:rect l="l" t="t" r="r" b="b"/>
                    <a:pathLst>
                      <a:path w="2017" h="2017" extrusionOk="0">
                        <a:moveTo>
                          <a:pt x="0" y="1008"/>
                        </a:moveTo>
                        <a:cubicBezTo>
                          <a:pt x="0" y="455"/>
                          <a:pt x="455" y="0"/>
                          <a:pt x="1008" y="0"/>
                        </a:cubicBezTo>
                        <a:cubicBezTo>
                          <a:pt x="1561" y="0"/>
                          <a:pt x="2016" y="455"/>
                          <a:pt x="2016" y="1008"/>
                        </a:cubicBezTo>
                        <a:cubicBezTo>
                          <a:pt x="2016" y="1561"/>
                          <a:pt x="1561" y="2016"/>
                          <a:pt x="1008" y="2016"/>
                        </a:cubicBezTo>
                        <a:cubicBezTo>
                          <a:pt x="455" y="2016"/>
                          <a:pt x="0" y="1561"/>
                          <a:pt x="0" y="1008"/>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96" name="Google Shape;296;p2"/>
                  <p:cNvSpPr/>
                  <p:nvPr/>
                </p:nvSpPr>
                <p:spPr>
                  <a:xfrm>
                    <a:off x="2226702" y="2387622"/>
                    <a:ext cx="167478" cy="7983"/>
                  </a:xfrm>
                  <a:custGeom>
                    <a:avLst/>
                    <a:gdLst/>
                    <a:ahLst/>
                    <a:cxnLst/>
                    <a:rect l="l" t="t" r="r" b="b"/>
                    <a:pathLst>
                      <a:path w="5077" h="242" extrusionOk="0">
                        <a:moveTo>
                          <a:pt x="1" y="1"/>
                        </a:moveTo>
                        <a:lnTo>
                          <a:pt x="1" y="242"/>
                        </a:lnTo>
                        <a:lnTo>
                          <a:pt x="5077" y="242"/>
                        </a:lnTo>
                        <a:lnTo>
                          <a:pt x="5077"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97" name="Google Shape;297;p2"/>
                  <p:cNvSpPr/>
                  <p:nvPr/>
                </p:nvSpPr>
                <p:spPr>
                  <a:xfrm>
                    <a:off x="2362082" y="2359978"/>
                    <a:ext cx="66239" cy="66536"/>
                  </a:xfrm>
                  <a:custGeom>
                    <a:avLst/>
                    <a:gdLst/>
                    <a:ahLst/>
                    <a:cxnLst/>
                    <a:rect l="l" t="t" r="r" b="b"/>
                    <a:pathLst>
                      <a:path w="2008" h="2017" extrusionOk="0">
                        <a:moveTo>
                          <a:pt x="1009" y="0"/>
                        </a:moveTo>
                        <a:cubicBezTo>
                          <a:pt x="447" y="0"/>
                          <a:pt x="0" y="446"/>
                          <a:pt x="0" y="1008"/>
                        </a:cubicBezTo>
                        <a:cubicBezTo>
                          <a:pt x="0" y="1561"/>
                          <a:pt x="447" y="2016"/>
                          <a:pt x="1009" y="2016"/>
                        </a:cubicBezTo>
                        <a:cubicBezTo>
                          <a:pt x="1562" y="2016"/>
                          <a:pt x="2008" y="1561"/>
                          <a:pt x="2008" y="1008"/>
                        </a:cubicBezTo>
                        <a:cubicBezTo>
                          <a:pt x="2008" y="446"/>
                          <a:pt x="1562" y="0"/>
                          <a:pt x="1009"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98" name="Google Shape;298;p2"/>
                  <p:cNvSpPr/>
                  <p:nvPr/>
                </p:nvSpPr>
                <p:spPr>
                  <a:xfrm>
                    <a:off x="4953251" y="2387622"/>
                    <a:ext cx="167181" cy="7983"/>
                  </a:xfrm>
                  <a:custGeom>
                    <a:avLst/>
                    <a:gdLst/>
                    <a:ahLst/>
                    <a:cxnLst/>
                    <a:rect l="l" t="t" r="r" b="b"/>
                    <a:pathLst>
                      <a:path w="5068" h="242" extrusionOk="0">
                        <a:moveTo>
                          <a:pt x="0" y="1"/>
                        </a:moveTo>
                        <a:lnTo>
                          <a:pt x="0" y="242"/>
                        </a:lnTo>
                        <a:lnTo>
                          <a:pt x="5067" y="242"/>
                        </a:lnTo>
                        <a:lnTo>
                          <a:pt x="5067"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99" name="Google Shape;299;p2"/>
                  <p:cNvSpPr/>
                  <p:nvPr/>
                </p:nvSpPr>
                <p:spPr>
                  <a:xfrm>
                    <a:off x="4918812" y="2359978"/>
                    <a:ext cx="66536" cy="66536"/>
                  </a:xfrm>
                  <a:custGeom>
                    <a:avLst/>
                    <a:gdLst/>
                    <a:ahLst/>
                    <a:cxnLst/>
                    <a:rect l="l" t="t" r="r" b="b"/>
                    <a:pathLst>
                      <a:path w="2017" h="2017" extrusionOk="0">
                        <a:moveTo>
                          <a:pt x="1009" y="0"/>
                        </a:moveTo>
                        <a:cubicBezTo>
                          <a:pt x="455" y="0"/>
                          <a:pt x="1" y="446"/>
                          <a:pt x="1" y="1008"/>
                        </a:cubicBezTo>
                        <a:cubicBezTo>
                          <a:pt x="1" y="1561"/>
                          <a:pt x="455" y="2016"/>
                          <a:pt x="1009" y="2016"/>
                        </a:cubicBezTo>
                        <a:cubicBezTo>
                          <a:pt x="1562" y="2016"/>
                          <a:pt x="2017" y="1561"/>
                          <a:pt x="2017" y="1008"/>
                        </a:cubicBezTo>
                        <a:cubicBezTo>
                          <a:pt x="2017" y="446"/>
                          <a:pt x="1562" y="0"/>
                          <a:pt x="1009"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grpSp>
        </p:grpSp>
      </p:grpSp>
      <p:grpSp>
        <p:nvGrpSpPr>
          <p:cNvPr id="300" name="Google Shape;300;p2"/>
          <p:cNvGrpSpPr/>
          <p:nvPr/>
        </p:nvGrpSpPr>
        <p:grpSpPr>
          <a:xfrm>
            <a:off x="-906906" y="188344"/>
            <a:ext cx="3543407" cy="1407181"/>
            <a:chOff x="-680180" y="141258"/>
            <a:chExt cx="2657555" cy="1055386"/>
          </a:xfrm>
        </p:grpSpPr>
        <p:sp>
          <p:nvSpPr>
            <p:cNvPr id="301" name="Google Shape;301;p2"/>
            <p:cNvSpPr/>
            <p:nvPr/>
          </p:nvSpPr>
          <p:spPr>
            <a:xfrm>
              <a:off x="1549106" y="767879"/>
              <a:ext cx="428268" cy="428765"/>
            </a:xfrm>
            <a:custGeom>
              <a:avLst/>
              <a:gdLst/>
              <a:ahLst/>
              <a:cxnLst/>
              <a:rect l="l" t="t" r="r" b="b"/>
              <a:pathLst>
                <a:path w="7762" h="7771" extrusionOk="0">
                  <a:moveTo>
                    <a:pt x="0" y="3890"/>
                  </a:moveTo>
                  <a:cubicBezTo>
                    <a:pt x="0" y="6031"/>
                    <a:pt x="1740" y="7771"/>
                    <a:pt x="3881" y="7771"/>
                  </a:cubicBezTo>
                  <a:lnTo>
                    <a:pt x="3881" y="7771"/>
                  </a:lnTo>
                  <a:cubicBezTo>
                    <a:pt x="6031" y="7771"/>
                    <a:pt x="7761" y="6031"/>
                    <a:pt x="7761" y="3890"/>
                  </a:cubicBezTo>
                  <a:lnTo>
                    <a:pt x="7761" y="3890"/>
                  </a:lnTo>
                  <a:cubicBezTo>
                    <a:pt x="7761" y="1740"/>
                    <a:pt x="6031" y="0"/>
                    <a:pt x="3881" y="0"/>
                  </a:cubicBezTo>
                  <a:lnTo>
                    <a:pt x="3881" y="0"/>
                  </a:lnTo>
                  <a:cubicBezTo>
                    <a:pt x="1740" y="0"/>
                    <a:pt x="0" y="1740"/>
                    <a:pt x="0" y="3890"/>
                  </a:cubicBezTo>
                  <a:close/>
                </a:path>
              </a:pathLst>
            </a:custGeom>
            <a:gradFill>
              <a:gsLst>
                <a:gs pos="0">
                  <a:schemeClr val="lt1"/>
                </a:gs>
                <a:gs pos="100000">
                  <a:schemeClr val="accent1"/>
                </a:gs>
              </a:gsLst>
              <a:lin ang="2698631" scaled="0"/>
            </a:gradFill>
            <a:ln>
              <a:noFill/>
            </a:ln>
            <a:effectLst>
              <a:outerShdw blurRad="114300" dist="19050" dir="3000000" algn="bl" rotWithShape="0">
                <a:srgbClr val="000000">
                  <a:alpha val="18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nvGrpSpPr>
            <p:cNvPr id="302" name="Google Shape;302;p2"/>
            <p:cNvGrpSpPr/>
            <p:nvPr/>
          </p:nvGrpSpPr>
          <p:grpSpPr>
            <a:xfrm>
              <a:off x="-660979" y="141258"/>
              <a:ext cx="1286237" cy="104943"/>
              <a:chOff x="1131682" y="748176"/>
              <a:chExt cx="769005" cy="62742"/>
            </a:xfrm>
          </p:grpSpPr>
          <p:sp>
            <p:nvSpPr>
              <p:cNvPr id="303" name="Google Shape;303;p2"/>
              <p:cNvSpPr/>
              <p:nvPr/>
            </p:nvSpPr>
            <p:spPr>
              <a:xfrm>
                <a:off x="1320601" y="748176"/>
                <a:ext cx="92167" cy="62742"/>
              </a:xfrm>
              <a:custGeom>
                <a:avLst/>
                <a:gdLst/>
                <a:ahLst/>
                <a:cxnLst/>
                <a:rect l="l" t="t" r="r" b="b"/>
                <a:pathLst>
                  <a:path w="2794" h="1902" extrusionOk="0">
                    <a:moveTo>
                      <a:pt x="1" y="1"/>
                    </a:moveTo>
                    <a:lnTo>
                      <a:pt x="1955" y="1901"/>
                    </a:lnTo>
                    <a:lnTo>
                      <a:pt x="2793" y="1901"/>
                    </a:lnTo>
                    <a:lnTo>
                      <a:pt x="839"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04" name="Google Shape;304;p2"/>
              <p:cNvSpPr/>
              <p:nvPr/>
            </p:nvSpPr>
            <p:spPr>
              <a:xfrm>
                <a:off x="1257628" y="748176"/>
                <a:ext cx="92167" cy="62742"/>
              </a:xfrm>
              <a:custGeom>
                <a:avLst/>
                <a:gdLst/>
                <a:ahLst/>
                <a:cxnLst/>
                <a:rect l="l" t="t" r="r" b="b"/>
                <a:pathLst>
                  <a:path w="2794" h="1902" extrusionOk="0">
                    <a:moveTo>
                      <a:pt x="1" y="1"/>
                    </a:moveTo>
                    <a:lnTo>
                      <a:pt x="1954" y="1901"/>
                    </a:lnTo>
                    <a:lnTo>
                      <a:pt x="2793" y="1901"/>
                    </a:lnTo>
                    <a:lnTo>
                      <a:pt x="839"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05" name="Google Shape;305;p2"/>
              <p:cNvSpPr/>
              <p:nvPr/>
            </p:nvSpPr>
            <p:spPr>
              <a:xfrm>
                <a:off x="1194655" y="748176"/>
                <a:ext cx="92134" cy="62742"/>
              </a:xfrm>
              <a:custGeom>
                <a:avLst/>
                <a:gdLst/>
                <a:ahLst/>
                <a:cxnLst/>
                <a:rect l="l" t="t" r="r" b="b"/>
                <a:pathLst>
                  <a:path w="2793" h="1902" extrusionOk="0">
                    <a:moveTo>
                      <a:pt x="1" y="1"/>
                    </a:moveTo>
                    <a:lnTo>
                      <a:pt x="1954" y="1901"/>
                    </a:lnTo>
                    <a:lnTo>
                      <a:pt x="2793" y="1901"/>
                    </a:lnTo>
                    <a:lnTo>
                      <a:pt x="839"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06" name="Google Shape;306;p2"/>
              <p:cNvSpPr/>
              <p:nvPr/>
            </p:nvSpPr>
            <p:spPr>
              <a:xfrm>
                <a:off x="1131682" y="748176"/>
                <a:ext cx="92134" cy="62742"/>
              </a:xfrm>
              <a:custGeom>
                <a:avLst/>
                <a:gdLst/>
                <a:ahLst/>
                <a:cxnLst/>
                <a:rect l="l" t="t" r="r" b="b"/>
                <a:pathLst>
                  <a:path w="2793" h="1902" extrusionOk="0">
                    <a:moveTo>
                      <a:pt x="1" y="1"/>
                    </a:moveTo>
                    <a:lnTo>
                      <a:pt x="1954" y="1901"/>
                    </a:lnTo>
                    <a:lnTo>
                      <a:pt x="2793" y="1901"/>
                    </a:lnTo>
                    <a:lnTo>
                      <a:pt x="839"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07" name="Google Shape;307;p2"/>
              <p:cNvSpPr/>
              <p:nvPr/>
            </p:nvSpPr>
            <p:spPr>
              <a:xfrm>
                <a:off x="1381529" y="748176"/>
                <a:ext cx="92134" cy="62742"/>
              </a:xfrm>
              <a:custGeom>
                <a:avLst/>
                <a:gdLst/>
                <a:ahLst/>
                <a:cxnLst/>
                <a:rect l="l" t="t" r="r" b="b"/>
                <a:pathLst>
                  <a:path w="2793" h="1902" extrusionOk="0">
                    <a:moveTo>
                      <a:pt x="1" y="1"/>
                    </a:moveTo>
                    <a:lnTo>
                      <a:pt x="1954" y="1901"/>
                    </a:lnTo>
                    <a:lnTo>
                      <a:pt x="2793" y="1901"/>
                    </a:lnTo>
                    <a:lnTo>
                      <a:pt x="839"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08" name="Google Shape;308;p2"/>
              <p:cNvSpPr/>
              <p:nvPr/>
            </p:nvSpPr>
            <p:spPr>
              <a:xfrm>
                <a:off x="1442457" y="748176"/>
                <a:ext cx="92134" cy="62742"/>
              </a:xfrm>
              <a:custGeom>
                <a:avLst/>
                <a:gdLst/>
                <a:ahLst/>
                <a:cxnLst/>
                <a:rect l="l" t="t" r="r" b="b"/>
                <a:pathLst>
                  <a:path w="2793" h="1902" extrusionOk="0">
                    <a:moveTo>
                      <a:pt x="0" y="1"/>
                    </a:moveTo>
                    <a:lnTo>
                      <a:pt x="1954" y="1901"/>
                    </a:lnTo>
                    <a:lnTo>
                      <a:pt x="2792" y="1901"/>
                    </a:lnTo>
                    <a:lnTo>
                      <a:pt x="839"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09" name="Google Shape;309;p2"/>
              <p:cNvSpPr/>
              <p:nvPr/>
            </p:nvSpPr>
            <p:spPr>
              <a:xfrm>
                <a:off x="1503649" y="748176"/>
                <a:ext cx="91870" cy="62742"/>
              </a:xfrm>
              <a:custGeom>
                <a:avLst/>
                <a:gdLst/>
                <a:ahLst/>
                <a:cxnLst/>
                <a:rect l="l" t="t" r="r" b="b"/>
                <a:pathLst>
                  <a:path w="2785" h="1902" extrusionOk="0">
                    <a:moveTo>
                      <a:pt x="1" y="1"/>
                    </a:moveTo>
                    <a:lnTo>
                      <a:pt x="1946" y="1901"/>
                    </a:lnTo>
                    <a:lnTo>
                      <a:pt x="2784" y="1901"/>
                    </a:lnTo>
                    <a:lnTo>
                      <a:pt x="830"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10" name="Google Shape;310;p2"/>
              <p:cNvSpPr/>
              <p:nvPr/>
            </p:nvSpPr>
            <p:spPr>
              <a:xfrm>
                <a:off x="1564577" y="748176"/>
                <a:ext cx="92134" cy="62742"/>
              </a:xfrm>
              <a:custGeom>
                <a:avLst/>
                <a:gdLst/>
                <a:ahLst/>
                <a:cxnLst/>
                <a:rect l="l" t="t" r="r" b="b"/>
                <a:pathLst>
                  <a:path w="2793" h="1902" extrusionOk="0">
                    <a:moveTo>
                      <a:pt x="0" y="1"/>
                    </a:moveTo>
                    <a:lnTo>
                      <a:pt x="1954" y="1901"/>
                    </a:lnTo>
                    <a:lnTo>
                      <a:pt x="2793" y="1901"/>
                    </a:lnTo>
                    <a:lnTo>
                      <a:pt x="839"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11" name="Google Shape;311;p2"/>
              <p:cNvSpPr/>
              <p:nvPr/>
            </p:nvSpPr>
            <p:spPr>
              <a:xfrm>
                <a:off x="1625504" y="748176"/>
                <a:ext cx="92134" cy="62742"/>
              </a:xfrm>
              <a:custGeom>
                <a:avLst/>
                <a:gdLst/>
                <a:ahLst/>
                <a:cxnLst/>
                <a:rect l="l" t="t" r="r" b="b"/>
                <a:pathLst>
                  <a:path w="2793" h="1902" extrusionOk="0">
                    <a:moveTo>
                      <a:pt x="0" y="1"/>
                    </a:moveTo>
                    <a:lnTo>
                      <a:pt x="1954" y="1901"/>
                    </a:lnTo>
                    <a:lnTo>
                      <a:pt x="2792" y="1901"/>
                    </a:lnTo>
                    <a:lnTo>
                      <a:pt x="839"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12" name="Google Shape;312;p2"/>
              <p:cNvSpPr/>
              <p:nvPr/>
            </p:nvSpPr>
            <p:spPr>
              <a:xfrm>
                <a:off x="1686399" y="748176"/>
                <a:ext cx="92167" cy="62742"/>
              </a:xfrm>
              <a:custGeom>
                <a:avLst/>
                <a:gdLst/>
                <a:ahLst/>
                <a:cxnLst/>
                <a:rect l="l" t="t" r="r" b="b"/>
                <a:pathLst>
                  <a:path w="2794" h="1902" extrusionOk="0">
                    <a:moveTo>
                      <a:pt x="1" y="1"/>
                    </a:moveTo>
                    <a:lnTo>
                      <a:pt x="1954" y="1901"/>
                    </a:lnTo>
                    <a:lnTo>
                      <a:pt x="2793" y="1901"/>
                    </a:lnTo>
                    <a:lnTo>
                      <a:pt x="839"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13" name="Google Shape;313;p2"/>
              <p:cNvSpPr/>
              <p:nvPr/>
            </p:nvSpPr>
            <p:spPr>
              <a:xfrm>
                <a:off x="1747624" y="748176"/>
                <a:ext cx="91837" cy="62742"/>
              </a:xfrm>
              <a:custGeom>
                <a:avLst/>
                <a:gdLst/>
                <a:ahLst/>
                <a:cxnLst/>
                <a:rect l="l" t="t" r="r" b="b"/>
                <a:pathLst>
                  <a:path w="2784" h="1902" extrusionOk="0">
                    <a:moveTo>
                      <a:pt x="0" y="1"/>
                    </a:moveTo>
                    <a:lnTo>
                      <a:pt x="1945" y="1901"/>
                    </a:lnTo>
                    <a:lnTo>
                      <a:pt x="2784" y="1901"/>
                    </a:lnTo>
                    <a:lnTo>
                      <a:pt x="830"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14" name="Google Shape;314;p2"/>
              <p:cNvSpPr/>
              <p:nvPr/>
            </p:nvSpPr>
            <p:spPr>
              <a:xfrm>
                <a:off x="1808519" y="748176"/>
                <a:ext cx="92167" cy="62742"/>
              </a:xfrm>
              <a:custGeom>
                <a:avLst/>
                <a:gdLst/>
                <a:ahLst/>
                <a:cxnLst/>
                <a:rect l="l" t="t" r="r" b="b"/>
                <a:pathLst>
                  <a:path w="2794" h="1902" extrusionOk="0">
                    <a:moveTo>
                      <a:pt x="1" y="1"/>
                    </a:moveTo>
                    <a:lnTo>
                      <a:pt x="1955" y="1901"/>
                    </a:lnTo>
                    <a:lnTo>
                      <a:pt x="2793" y="1901"/>
                    </a:lnTo>
                    <a:lnTo>
                      <a:pt x="840"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grpSp>
          <p:nvGrpSpPr>
            <p:cNvPr id="315" name="Google Shape;315;p2"/>
            <p:cNvGrpSpPr/>
            <p:nvPr/>
          </p:nvGrpSpPr>
          <p:grpSpPr>
            <a:xfrm>
              <a:off x="-680180" y="383972"/>
              <a:ext cx="2590627" cy="744751"/>
              <a:chOff x="1120202" y="893288"/>
              <a:chExt cx="1548862" cy="445265"/>
            </a:xfrm>
          </p:grpSpPr>
          <p:sp>
            <p:nvSpPr>
              <p:cNvPr id="316" name="Google Shape;316;p2"/>
              <p:cNvSpPr/>
              <p:nvPr/>
            </p:nvSpPr>
            <p:spPr>
              <a:xfrm>
                <a:off x="1120202" y="909452"/>
                <a:ext cx="1548862" cy="429101"/>
              </a:xfrm>
              <a:custGeom>
                <a:avLst/>
                <a:gdLst/>
                <a:ahLst/>
                <a:cxnLst/>
                <a:rect l="l" t="t" r="r" b="b"/>
                <a:pathLst>
                  <a:path w="46953" h="13008" extrusionOk="0">
                    <a:moveTo>
                      <a:pt x="44294" y="8119"/>
                    </a:moveTo>
                    <a:cubicBezTo>
                      <a:pt x="45534" y="8119"/>
                      <a:pt x="46533" y="9118"/>
                      <a:pt x="46533" y="10358"/>
                    </a:cubicBezTo>
                    <a:cubicBezTo>
                      <a:pt x="46533" y="11589"/>
                      <a:pt x="45534" y="12588"/>
                      <a:pt x="44294" y="12588"/>
                    </a:cubicBezTo>
                    <a:cubicBezTo>
                      <a:pt x="43063" y="12588"/>
                      <a:pt x="42063" y="11589"/>
                      <a:pt x="42063" y="10358"/>
                    </a:cubicBezTo>
                    <a:cubicBezTo>
                      <a:pt x="42063" y="9118"/>
                      <a:pt x="43063" y="8119"/>
                      <a:pt x="44294" y="8119"/>
                    </a:cubicBezTo>
                    <a:close/>
                    <a:moveTo>
                      <a:pt x="206" y="1"/>
                    </a:moveTo>
                    <a:cubicBezTo>
                      <a:pt x="90" y="1"/>
                      <a:pt x="1" y="99"/>
                      <a:pt x="1" y="215"/>
                    </a:cubicBezTo>
                    <a:cubicBezTo>
                      <a:pt x="1" y="331"/>
                      <a:pt x="90" y="420"/>
                      <a:pt x="206" y="420"/>
                    </a:cubicBezTo>
                    <a:lnTo>
                      <a:pt x="34641" y="420"/>
                    </a:lnTo>
                    <a:lnTo>
                      <a:pt x="42563" y="8342"/>
                    </a:lnTo>
                    <a:cubicBezTo>
                      <a:pt x="42001" y="8832"/>
                      <a:pt x="41644" y="9555"/>
                      <a:pt x="41644" y="10358"/>
                    </a:cubicBezTo>
                    <a:cubicBezTo>
                      <a:pt x="41644" y="11821"/>
                      <a:pt x="42831" y="13008"/>
                      <a:pt x="44294" y="13008"/>
                    </a:cubicBezTo>
                    <a:cubicBezTo>
                      <a:pt x="45766" y="13008"/>
                      <a:pt x="46952" y="11821"/>
                      <a:pt x="46952" y="10358"/>
                    </a:cubicBezTo>
                    <a:cubicBezTo>
                      <a:pt x="46952" y="8886"/>
                      <a:pt x="45766" y="7700"/>
                      <a:pt x="44294" y="7700"/>
                    </a:cubicBezTo>
                    <a:cubicBezTo>
                      <a:pt x="43785" y="7700"/>
                      <a:pt x="43303" y="7842"/>
                      <a:pt x="42902" y="8101"/>
                    </a:cubicBezTo>
                    <a:cubicBezTo>
                      <a:pt x="42893" y="8083"/>
                      <a:pt x="42884" y="8065"/>
                      <a:pt x="42866" y="8047"/>
                    </a:cubicBezTo>
                    <a:lnTo>
                      <a:pt x="34882" y="63"/>
                    </a:lnTo>
                    <a:cubicBezTo>
                      <a:pt x="34837" y="27"/>
                      <a:pt x="34784" y="1"/>
                      <a:pt x="34730"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17" name="Google Shape;317;p2"/>
              <p:cNvSpPr/>
              <p:nvPr/>
            </p:nvSpPr>
            <p:spPr>
              <a:xfrm>
                <a:off x="1880036" y="893288"/>
                <a:ext cx="42719" cy="42686"/>
              </a:xfrm>
              <a:custGeom>
                <a:avLst/>
                <a:gdLst/>
                <a:ahLst/>
                <a:cxnLst/>
                <a:rect l="l" t="t" r="r" b="b"/>
                <a:pathLst>
                  <a:path w="1295" h="1294" extrusionOk="0">
                    <a:moveTo>
                      <a:pt x="643" y="0"/>
                    </a:moveTo>
                    <a:cubicBezTo>
                      <a:pt x="286" y="0"/>
                      <a:pt x="1" y="294"/>
                      <a:pt x="1" y="651"/>
                    </a:cubicBezTo>
                    <a:cubicBezTo>
                      <a:pt x="1" y="1008"/>
                      <a:pt x="286" y="1294"/>
                      <a:pt x="643" y="1294"/>
                    </a:cubicBezTo>
                    <a:cubicBezTo>
                      <a:pt x="1000" y="1294"/>
                      <a:pt x="1294" y="1008"/>
                      <a:pt x="1294" y="651"/>
                    </a:cubicBezTo>
                    <a:cubicBezTo>
                      <a:pt x="1294" y="294"/>
                      <a:pt x="1000" y="0"/>
                      <a:pt x="643"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grpSp>
      <p:grpSp>
        <p:nvGrpSpPr>
          <p:cNvPr id="318" name="Google Shape;318;p2"/>
          <p:cNvGrpSpPr/>
          <p:nvPr/>
        </p:nvGrpSpPr>
        <p:grpSpPr>
          <a:xfrm>
            <a:off x="9561089" y="188331"/>
            <a:ext cx="3543407" cy="1407181"/>
            <a:chOff x="7170816" y="141248"/>
            <a:chExt cx="2657555" cy="1055386"/>
          </a:xfrm>
        </p:grpSpPr>
        <p:grpSp>
          <p:nvGrpSpPr>
            <p:cNvPr id="319" name="Google Shape;319;p2"/>
            <p:cNvGrpSpPr/>
            <p:nvPr/>
          </p:nvGrpSpPr>
          <p:grpSpPr>
            <a:xfrm flipH="1">
              <a:off x="8522933" y="141248"/>
              <a:ext cx="1286237" cy="104943"/>
              <a:chOff x="1131682" y="748176"/>
              <a:chExt cx="769005" cy="62742"/>
            </a:xfrm>
          </p:grpSpPr>
          <p:sp>
            <p:nvSpPr>
              <p:cNvPr id="320" name="Google Shape;320;p2"/>
              <p:cNvSpPr/>
              <p:nvPr/>
            </p:nvSpPr>
            <p:spPr>
              <a:xfrm>
                <a:off x="1320601" y="748176"/>
                <a:ext cx="92167" cy="62742"/>
              </a:xfrm>
              <a:custGeom>
                <a:avLst/>
                <a:gdLst/>
                <a:ahLst/>
                <a:cxnLst/>
                <a:rect l="l" t="t" r="r" b="b"/>
                <a:pathLst>
                  <a:path w="2794" h="1902" extrusionOk="0">
                    <a:moveTo>
                      <a:pt x="1" y="1"/>
                    </a:moveTo>
                    <a:lnTo>
                      <a:pt x="1955" y="1901"/>
                    </a:lnTo>
                    <a:lnTo>
                      <a:pt x="2793" y="1901"/>
                    </a:lnTo>
                    <a:lnTo>
                      <a:pt x="839"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21" name="Google Shape;321;p2"/>
              <p:cNvSpPr/>
              <p:nvPr/>
            </p:nvSpPr>
            <p:spPr>
              <a:xfrm>
                <a:off x="1257628" y="748176"/>
                <a:ext cx="92167" cy="62742"/>
              </a:xfrm>
              <a:custGeom>
                <a:avLst/>
                <a:gdLst/>
                <a:ahLst/>
                <a:cxnLst/>
                <a:rect l="l" t="t" r="r" b="b"/>
                <a:pathLst>
                  <a:path w="2794" h="1902" extrusionOk="0">
                    <a:moveTo>
                      <a:pt x="1" y="1"/>
                    </a:moveTo>
                    <a:lnTo>
                      <a:pt x="1954" y="1901"/>
                    </a:lnTo>
                    <a:lnTo>
                      <a:pt x="2793" y="1901"/>
                    </a:lnTo>
                    <a:lnTo>
                      <a:pt x="839"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22" name="Google Shape;322;p2"/>
              <p:cNvSpPr/>
              <p:nvPr/>
            </p:nvSpPr>
            <p:spPr>
              <a:xfrm>
                <a:off x="1194655" y="748176"/>
                <a:ext cx="92134" cy="62742"/>
              </a:xfrm>
              <a:custGeom>
                <a:avLst/>
                <a:gdLst/>
                <a:ahLst/>
                <a:cxnLst/>
                <a:rect l="l" t="t" r="r" b="b"/>
                <a:pathLst>
                  <a:path w="2793" h="1902" extrusionOk="0">
                    <a:moveTo>
                      <a:pt x="1" y="1"/>
                    </a:moveTo>
                    <a:lnTo>
                      <a:pt x="1954" y="1901"/>
                    </a:lnTo>
                    <a:lnTo>
                      <a:pt x="2793" y="1901"/>
                    </a:lnTo>
                    <a:lnTo>
                      <a:pt x="839"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23" name="Google Shape;323;p2"/>
              <p:cNvSpPr/>
              <p:nvPr/>
            </p:nvSpPr>
            <p:spPr>
              <a:xfrm>
                <a:off x="1131682" y="748176"/>
                <a:ext cx="92134" cy="62742"/>
              </a:xfrm>
              <a:custGeom>
                <a:avLst/>
                <a:gdLst/>
                <a:ahLst/>
                <a:cxnLst/>
                <a:rect l="l" t="t" r="r" b="b"/>
                <a:pathLst>
                  <a:path w="2793" h="1902" extrusionOk="0">
                    <a:moveTo>
                      <a:pt x="1" y="1"/>
                    </a:moveTo>
                    <a:lnTo>
                      <a:pt x="1954" y="1901"/>
                    </a:lnTo>
                    <a:lnTo>
                      <a:pt x="2793" y="1901"/>
                    </a:lnTo>
                    <a:lnTo>
                      <a:pt x="839"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24" name="Google Shape;324;p2"/>
              <p:cNvSpPr/>
              <p:nvPr/>
            </p:nvSpPr>
            <p:spPr>
              <a:xfrm>
                <a:off x="1381529" y="748176"/>
                <a:ext cx="92134" cy="62742"/>
              </a:xfrm>
              <a:custGeom>
                <a:avLst/>
                <a:gdLst/>
                <a:ahLst/>
                <a:cxnLst/>
                <a:rect l="l" t="t" r="r" b="b"/>
                <a:pathLst>
                  <a:path w="2793" h="1902" extrusionOk="0">
                    <a:moveTo>
                      <a:pt x="1" y="1"/>
                    </a:moveTo>
                    <a:lnTo>
                      <a:pt x="1954" y="1901"/>
                    </a:lnTo>
                    <a:lnTo>
                      <a:pt x="2793" y="1901"/>
                    </a:lnTo>
                    <a:lnTo>
                      <a:pt x="839"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25" name="Google Shape;325;p2"/>
              <p:cNvSpPr/>
              <p:nvPr/>
            </p:nvSpPr>
            <p:spPr>
              <a:xfrm>
                <a:off x="1442457" y="748176"/>
                <a:ext cx="92134" cy="62742"/>
              </a:xfrm>
              <a:custGeom>
                <a:avLst/>
                <a:gdLst/>
                <a:ahLst/>
                <a:cxnLst/>
                <a:rect l="l" t="t" r="r" b="b"/>
                <a:pathLst>
                  <a:path w="2793" h="1902" extrusionOk="0">
                    <a:moveTo>
                      <a:pt x="0" y="1"/>
                    </a:moveTo>
                    <a:lnTo>
                      <a:pt x="1954" y="1901"/>
                    </a:lnTo>
                    <a:lnTo>
                      <a:pt x="2792" y="1901"/>
                    </a:lnTo>
                    <a:lnTo>
                      <a:pt x="839"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26" name="Google Shape;326;p2"/>
              <p:cNvSpPr/>
              <p:nvPr/>
            </p:nvSpPr>
            <p:spPr>
              <a:xfrm>
                <a:off x="1503649" y="748176"/>
                <a:ext cx="91870" cy="62742"/>
              </a:xfrm>
              <a:custGeom>
                <a:avLst/>
                <a:gdLst/>
                <a:ahLst/>
                <a:cxnLst/>
                <a:rect l="l" t="t" r="r" b="b"/>
                <a:pathLst>
                  <a:path w="2785" h="1902" extrusionOk="0">
                    <a:moveTo>
                      <a:pt x="1" y="1"/>
                    </a:moveTo>
                    <a:lnTo>
                      <a:pt x="1946" y="1901"/>
                    </a:lnTo>
                    <a:lnTo>
                      <a:pt x="2784" y="1901"/>
                    </a:lnTo>
                    <a:lnTo>
                      <a:pt x="830"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27" name="Google Shape;327;p2"/>
              <p:cNvSpPr/>
              <p:nvPr/>
            </p:nvSpPr>
            <p:spPr>
              <a:xfrm>
                <a:off x="1564577" y="748176"/>
                <a:ext cx="92134" cy="62742"/>
              </a:xfrm>
              <a:custGeom>
                <a:avLst/>
                <a:gdLst/>
                <a:ahLst/>
                <a:cxnLst/>
                <a:rect l="l" t="t" r="r" b="b"/>
                <a:pathLst>
                  <a:path w="2793" h="1902" extrusionOk="0">
                    <a:moveTo>
                      <a:pt x="0" y="1"/>
                    </a:moveTo>
                    <a:lnTo>
                      <a:pt x="1954" y="1901"/>
                    </a:lnTo>
                    <a:lnTo>
                      <a:pt x="2793" y="1901"/>
                    </a:lnTo>
                    <a:lnTo>
                      <a:pt x="839"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28" name="Google Shape;328;p2"/>
              <p:cNvSpPr/>
              <p:nvPr/>
            </p:nvSpPr>
            <p:spPr>
              <a:xfrm>
                <a:off x="1625504" y="748176"/>
                <a:ext cx="92134" cy="62742"/>
              </a:xfrm>
              <a:custGeom>
                <a:avLst/>
                <a:gdLst/>
                <a:ahLst/>
                <a:cxnLst/>
                <a:rect l="l" t="t" r="r" b="b"/>
                <a:pathLst>
                  <a:path w="2793" h="1902" extrusionOk="0">
                    <a:moveTo>
                      <a:pt x="0" y="1"/>
                    </a:moveTo>
                    <a:lnTo>
                      <a:pt x="1954" y="1901"/>
                    </a:lnTo>
                    <a:lnTo>
                      <a:pt x="2792" y="1901"/>
                    </a:lnTo>
                    <a:lnTo>
                      <a:pt x="839"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29" name="Google Shape;329;p2"/>
              <p:cNvSpPr/>
              <p:nvPr/>
            </p:nvSpPr>
            <p:spPr>
              <a:xfrm>
                <a:off x="1686399" y="748176"/>
                <a:ext cx="92167" cy="62742"/>
              </a:xfrm>
              <a:custGeom>
                <a:avLst/>
                <a:gdLst/>
                <a:ahLst/>
                <a:cxnLst/>
                <a:rect l="l" t="t" r="r" b="b"/>
                <a:pathLst>
                  <a:path w="2794" h="1902" extrusionOk="0">
                    <a:moveTo>
                      <a:pt x="1" y="1"/>
                    </a:moveTo>
                    <a:lnTo>
                      <a:pt x="1954" y="1901"/>
                    </a:lnTo>
                    <a:lnTo>
                      <a:pt x="2793" y="1901"/>
                    </a:lnTo>
                    <a:lnTo>
                      <a:pt x="839"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30" name="Google Shape;330;p2"/>
              <p:cNvSpPr/>
              <p:nvPr/>
            </p:nvSpPr>
            <p:spPr>
              <a:xfrm>
                <a:off x="1747624" y="748176"/>
                <a:ext cx="91837" cy="62742"/>
              </a:xfrm>
              <a:custGeom>
                <a:avLst/>
                <a:gdLst/>
                <a:ahLst/>
                <a:cxnLst/>
                <a:rect l="l" t="t" r="r" b="b"/>
                <a:pathLst>
                  <a:path w="2784" h="1902" extrusionOk="0">
                    <a:moveTo>
                      <a:pt x="0" y="1"/>
                    </a:moveTo>
                    <a:lnTo>
                      <a:pt x="1945" y="1901"/>
                    </a:lnTo>
                    <a:lnTo>
                      <a:pt x="2784" y="1901"/>
                    </a:lnTo>
                    <a:lnTo>
                      <a:pt x="830"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31" name="Google Shape;331;p2"/>
              <p:cNvSpPr/>
              <p:nvPr/>
            </p:nvSpPr>
            <p:spPr>
              <a:xfrm>
                <a:off x="1808519" y="748176"/>
                <a:ext cx="92167" cy="62742"/>
              </a:xfrm>
              <a:custGeom>
                <a:avLst/>
                <a:gdLst/>
                <a:ahLst/>
                <a:cxnLst/>
                <a:rect l="l" t="t" r="r" b="b"/>
                <a:pathLst>
                  <a:path w="2794" h="1902" extrusionOk="0">
                    <a:moveTo>
                      <a:pt x="1" y="1"/>
                    </a:moveTo>
                    <a:lnTo>
                      <a:pt x="1955" y="1901"/>
                    </a:lnTo>
                    <a:lnTo>
                      <a:pt x="2793" y="1901"/>
                    </a:lnTo>
                    <a:lnTo>
                      <a:pt x="840"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sp>
          <p:nvSpPr>
            <p:cNvPr id="332" name="Google Shape;332;p2"/>
            <p:cNvSpPr/>
            <p:nvPr/>
          </p:nvSpPr>
          <p:spPr>
            <a:xfrm flipH="1">
              <a:off x="7170816" y="767869"/>
              <a:ext cx="428268" cy="428765"/>
            </a:xfrm>
            <a:custGeom>
              <a:avLst/>
              <a:gdLst/>
              <a:ahLst/>
              <a:cxnLst/>
              <a:rect l="l" t="t" r="r" b="b"/>
              <a:pathLst>
                <a:path w="7762" h="7771" extrusionOk="0">
                  <a:moveTo>
                    <a:pt x="0" y="3890"/>
                  </a:moveTo>
                  <a:cubicBezTo>
                    <a:pt x="0" y="6031"/>
                    <a:pt x="1740" y="7771"/>
                    <a:pt x="3881" y="7771"/>
                  </a:cubicBezTo>
                  <a:lnTo>
                    <a:pt x="3881" y="7771"/>
                  </a:lnTo>
                  <a:cubicBezTo>
                    <a:pt x="6031" y="7771"/>
                    <a:pt x="7761" y="6031"/>
                    <a:pt x="7761" y="3890"/>
                  </a:cubicBezTo>
                  <a:lnTo>
                    <a:pt x="7761" y="3890"/>
                  </a:lnTo>
                  <a:cubicBezTo>
                    <a:pt x="7761" y="1740"/>
                    <a:pt x="6031" y="0"/>
                    <a:pt x="3881" y="0"/>
                  </a:cubicBezTo>
                  <a:lnTo>
                    <a:pt x="3881" y="0"/>
                  </a:lnTo>
                  <a:cubicBezTo>
                    <a:pt x="1740" y="0"/>
                    <a:pt x="0" y="1740"/>
                    <a:pt x="0" y="3890"/>
                  </a:cubicBezTo>
                  <a:close/>
                </a:path>
              </a:pathLst>
            </a:custGeom>
            <a:gradFill>
              <a:gsLst>
                <a:gs pos="0">
                  <a:schemeClr val="lt1"/>
                </a:gs>
                <a:gs pos="100000">
                  <a:schemeClr val="accent1"/>
                </a:gs>
              </a:gsLst>
              <a:lin ang="2698631" scaled="0"/>
            </a:gradFill>
            <a:ln>
              <a:noFill/>
            </a:ln>
            <a:effectLst>
              <a:outerShdw blurRad="114300" dist="19050" dir="3000000" algn="bl" rotWithShape="0">
                <a:srgbClr val="000000">
                  <a:alpha val="18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nvGrpSpPr>
            <p:cNvPr id="333" name="Google Shape;333;p2"/>
            <p:cNvGrpSpPr/>
            <p:nvPr/>
          </p:nvGrpSpPr>
          <p:grpSpPr>
            <a:xfrm flipH="1">
              <a:off x="7237744" y="383963"/>
              <a:ext cx="2590627" cy="744751"/>
              <a:chOff x="1120202" y="893288"/>
              <a:chExt cx="1548862" cy="445265"/>
            </a:xfrm>
          </p:grpSpPr>
          <p:sp>
            <p:nvSpPr>
              <p:cNvPr id="334" name="Google Shape;334;p2"/>
              <p:cNvSpPr/>
              <p:nvPr/>
            </p:nvSpPr>
            <p:spPr>
              <a:xfrm>
                <a:off x="1120202" y="909452"/>
                <a:ext cx="1548862" cy="429101"/>
              </a:xfrm>
              <a:custGeom>
                <a:avLst/>
                <a:gdLst/>
                <a:ahLst/>
                <a:cxnLst/>
                <a:rect l="l" t="t" r="r" b="b"/>
                <a:pathLst>
                  <a:path w="46953" h="13008" extrusionOk="0">
                    <a:moveTo>
                      <a:pt x="44294" y="8119"/>
                    </a:moveTo>
                    <a:cubicBezTo>
                      <a:pt x="45534" y="8119"/>
                      <a:pt x="46533" y="9118"/>
                      <a:pt x="46533" y="10358"/>
                    </a:cubicBezTo>
                    <a:cubicBezTo>
                      <a:pt x="46533" y="11589"/>
                      <a:pt x="45534" y="12588"/>
                      <a:pt x="44294" y="12588"/>
                    </a:cubicBezTo>
                    <a:cubicBezTo>
                      <a:pt x="43063" y="12588"/>
                      <a:pt x="42063" y="11589"/>
                      <a:pt x="42063" y="10358"/>
                    </a:cubicBezTo>
                    <a:cubicBezTo>
                      <a:pt x="42063" y="9118"/>
                      <a:pt x="43063" y="8119"/>
                      <a:pt x="44294" y="8119"/>
                    </a:cubicBezTo>
                    <a:close/>
                    <a:moveTo>
                      <a:pt x="206" y="1"/>
                    </a:moveTo>
                    <a:cubicBezTo>
                      <a:pt x="90" y="1"/>
                      <a:pt x="1" y="99"/>
                      <a:pt x="1" y="215"/>
                    </a:cubicBezTo>
                    <a:cubicBezTo>
                      <a:pt x="1" y="331"/>
                      <a:pt x="90" y="420"/>
                      <a:pt x="206" y="420"/>
                    </a:cubicBezTo>
                    <a:lnTo>
                      <a:pt x="34641" y="420"/>
                    </a:lnTo>
                    <a:lnTo>
                      <a:pt x="42563" y="8342"/>
                    </a:lnTo>
                    <a:cubicBezTo>
                      <a:pt x="42001" y="8832"/>
                      <a:pt x="41644" y="9555"/>
                      <a:pt x="41644" y="10358"/>
                    </a:cubicBezTo>
                    <a:cubicBezTo>
                      <a:pt x="41644" y="11821"/>
                      <a:pt x="42831" y="13008"/>
                      <a:pt x="44294" y="13008"/>
                    </a:cubicBezTo>
                    <a:cubicBezTo>
                      <a:pt x="45766" y="13008"/>
                      <a:pt x="46952" y="11821"/>
                      <a:pt x="46952" y="10358"/>
                    </a:cubicBezTo>
                    <a:cubicBezTo>
                      <a:pt x="46952" y="8886"/>
                      <a:pt x="45766" y="7700"/>
                      <a:pt x="44294" y="7700"/>
                    </a:cubicBezTo>
                    <a:cubicBezTo>
                      <a:pt x="43785" y="7700"/>
                      <a:pt x="43303" y="7842"/>
                      <a:pt x="42902" y="8101"/>
                    </a:cubicBezTo>
                    <a:cubicBezTo>
                      <a:pt x="42893" y="8083"/>
                      <a:pt x="42884" y="8065"/>
                      <a:pt x="42866" y="8047"/>
                    </a:cubicBezTo>
                    <a:lnTo>
                      <a:pt x="34882" y="63"/>
                    </a:lnTo>
                    <a:cubicBezTo>
                      <a:pt x="34837" y="27"/>
                      <a:pt x="34784" y="1"/>
                      <a:pt x="34730"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35" name="Google Shape;335;p2"/>
              <p:cNvSpPr/>
              <p:nvPr/>
            </p:nvSpPr>
            <p:spPr>
              <a:xfrm>
                <a:off x="1880036" y="893288"/>
                <a:ext cx="42719" cy="42686"/>
              </a:xfrm>
              <a:custGeom>
                <a:avLst/>
                <a:gdLst/>
                <a:ahLst/>
                <a:cxnLst/>
                <a:rect l="l" t="t" r="r" b="b"/>
                <a:pathLst>
                  <a:path w="1295" h="1294" extrusionOk="0">
                    <a:moveTo>
                      <a:pt x="643" y="0"/>
                    </a:moveTo>
                    <a:cubicBezTo>
                      <a:pt x="286" y="0"/>
                      <a:pt x="1" y="294"/>
                      <a:pt x="1" y="651"/>
                    </a:cubicBezTo>
                    <a:cubicBezTo>
                      <a:pt x="1" y="1008"/>
                      <a:pt x="286" y="1294"/>
                      <a:pt x="643" y="1294"/>
                    </a:cubicBezTo>
                    <a:cubicBezTo>
                      <a:pt x="1000" y="1294"/>
                      <a:pt x="1294" y="1008"/>
                      <a:pt x="1294" y="651"/>
                    </a:cubicBezTo>
                    <a:cubicBezTo>
                      <a:pt x="1294" y="294"/>
                      <a:pt x="1000" y="0"/>
                      <a:pt x="643"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grpSp>
      <p:sp>
        <p:nvSpPr>
          <p:cNvPr id="336" name="Google Shape;336;p2"/>
          <p:cNvSpPr txBox="1">
            <a:spLocks noGrp="1"/>
          </p:cNvSpPr>
          <p:nvPr>
            <p:ph type="ctrTitle"/>
          </p:nvPr>
        </p:nvSpPr>
        <p:spPr>
          <a:xfrm>
            <a:off x="3077133" y="2154333"/>
            <a:ext cx="6038000" cy="2549600"/>
          </a:xfrm>
          <a:prstGeom prst="rect">
            <a:avLst/>
          </a:prstGeom>
        </p:spPr>
        <p:txBody>
          <a:bodyPr spcFirstLastPara="1" wrap="square" lIns="91425" tIns="91425" rIns="91425" bIns="91425" anchor="ctr" anchorCtr="0">
            <a:noAutofit/>
          </a:bodyPr>
          <a:lstStyle>
            <a:lvl1pPr lvl="0" algn="ctr">
              <a:lnSpc>
                <a:spcPct val="80000"/>
              </a:lnSpc>
              <a:spcBef>
                <a:spcPts val="0"/>
              </a:spcBef>
              <a:spcAft>
                <a:spcPts val="0"/>
              </a:spcAft>
              <a:buClr>
                <a:srgbClr val="191919"/>
              </a:buClr>
              <a:buSzPts val="5200"/>
              <a:buNone/>
              <a:defRPr sz="5333"/>
            </a:lvl1pPr>
            <a:lvl2pPr lvl="1" algn="ctr">
              <a:spcBef>
                <a:spcPts val="0"/>
              </a:spcBef>
              <a:spcAft>
                <a:spcPts val="0"/>
              </a:spcAft>
              <a:buClr>
                <a:srgbClr val="191919"/>
              </a:buClr>
              <a:buSzPts val="5200"/>
              <a:buNone/>
              <a:defRPr sz="6933">
                <a:solidFill>
                  <a:srgbClr val="191919"/>
                </a:solidFill>
              </a:defRPr>
            </a:lvl2pPr>
            <a:lvl3pPr lvl="2" algn="ctr">
              <a:spcBef>
                <a:spcPts val="0"/>
              </a:spcBef>
              <a:spcAft>
                <a:spcPts val="0"/>
              </a:spcAft>
              <a:buClr>
                <a:srgbClr val="191919"/>
              </a:buClr>
              <a:buSzPts val="5200"/>
              <a:buNone/>
              <a:defRPr sz="6933">
                <a:solidFill>
                  <a:srgbClr val="191919"/>
                </a:solidFill>
              </a:defRPr>
            </a:lvl3pPr>
            <a:lvl4pPr lvl="3" algn="ctr">
              <a:spcBef>
                <a:spcPts val="0"/>
              </a:spcBef>
              <a:spcAft>
                <a:spcPts val="0"/>
              </a:spcAft>
              <a:buClr>
                <a:srgbClr val="191919"/>
              </a:buClr>
              <a:buSzPts val="5200"/>
              <a:buNone/>
              <a:defRPr sz="6933">
                <a:solidFill>
                  <a:srgbClr val="191919"/>
                </a:solidFill>
              </a:defRPr>
            </a:lvl4pPr>
            <a:lvl5pPr lvl="4" algn="ctr">
              <a:spcBef>
                <a:spcPts val="0"/>
              </a:spcBef>
              <a:spcAft>
                <a:spcPts val="0"/>
              </a:spcAft>
              <a:buClr>
                <a:srgbClr val="191919"/>
              </a:buClr>
              <a:buSzPts val="5200"/>
              <a:buNone/>
              <a:defRPr sz="6933">
                <a:solidFill>
                  <a:srgbClr val="191919"/>
                </a:solidFill>
              </a:defRPr>
            </a:lvl5pPr>
            <a:lvl6pPr lvl="5" algn="ctr">
              <a:spcBef>
                <a:spcPts val="0"/>
              </a:spcBef>
              <a:spcAft>
                <a:spcPts val="0"/>
              </a:spcAft>
              <a:buClr>
                <a:srgbClr val="191919"/>
              </a:buClr>
              <a:buSzPts val="5200"/>
              <a:buNone/>
              <a:defRPr sz="6933">
                <a:solidFill>
                  <a:srgbClr val="191919"/>
                </a:solidFill>
              </a:defRPr>
            </a:lvl6pPr>
            <a:lvl7pPr lvl="6" algn="ctr">
              <a:spcBef>
                <a:spcPts val="0"/>
              </a:spcBef>
              <a:spcAft>
                <a:spcPts val="0"/>
              </a:spcAft>
              <a:buClr>
                <a:srgbClr val="191919"/>
              </a:buClr>
              <a:buSzPts val="5200"/>
              <a:buNone/>
              <a:defRPr sz="6933">
                <a:solidFill>
                  <a:srgbClr val="191919"/>
                </a:solidFill>
              </a:defRPr>
            </a:lvl7pPr>
            <a:lvl8pPr lvl="7" algn="ctr">
              <a:spcBef>
                <a:spcPts val="0"/>
              </a:spcBef>
              <a:spcAft>
                <a:spcPts val="0"/>
              </a:spcAft>
              <a:buClr>
                <a:srgbClr val="191919"/>
              </a:buClr>
              <a:buSzPts val="5200"/>
              <a:buNone/>
              <a:defRPr sz="6933">
                <a:solidFill>
                  <a:srgbClr val="191919"/>
                </a:solidFill>
              </a:defRPr>
            </a:lvl8pPr>
            <a:lvl9pPr lvl="8" algn="ctr">
              <a:spcBef>
                <a:spcPts val="0"/>
              </a:spcBef>
              <a:spcAft>
                <a:spcPts val="0"/>
              </a:spcAft>
              <a:buClr>
                <a:srgbClr val="191919"/>
              </a:buClr>
              <a:buSzPts val="5200"/>
              <a:buNone/>
              <a:defRPr sz="6933">
                <a:solidFill>
                  <a:srgbClr val="191919"/>
                </a:solidFill>
              </a:defRPr>
            </a:lvl9pPr>
          </a:lstStyle>
          <a:p>
            <a:r>
              <a:rPr lang="en-GB"/>
              <a:t>Click to edit Master title style</a:t>
            </a:r>
            <a:endParaRPr/>
          </a:p>
        </p:txBody>
      </p:sp>
      <p:sp>
        <p:nvSpPr>
          <p:cNvPr id="337" name="Google Shape;337;p2"/>
          <p:cNvSpPr txBox="1">
            <a:spLocks noGrp="1"/>
          </p:cNvSpPr>
          <p:nvPr>
            <p:ph type="subTitle" idx="1"/>
          </p:nvPr>
        </p:nvSpPr>
        <p:spPr>
          <a:xfrm>
            <a:off x="3076733" y="4507133"/>
            <a:ext cx="6038400" cy="6344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1400"/>
              <a:buNone/>
              <a:defRPr sz="2133"/>
            </a:lvl1pPr>
            <a:lvl2pPr lvl="1" algn="ctr">
              <a:lnSpc>
                <a:spcPct val="100000"/>
              </a:lnSpc>
              <a:spcBef>
                <a:spcPts val="0"/>
              </a:spcBef>
              <a:spcAft>
                <a:spcPts val="0"/>
              </a:spcAft>
              <a:buSzPts val="1800"/>
              <a:buNone/>
              <a:defRPr sz="2400"/>
            </a:lvl2pPr>
            <a:lvl3pPr lvl="2" algn="ctr">
              <a:lnSpc>
                <a:spcPct val="100000"/>
              </a:lnSpc>
              <a:spcBef>
                <a:spcPts val="0"/>
              </a:spcBef>
              <a:spcAft>
                <a:spcPts val="0"/>
              </a:spcAft>
              <a:buSzPts val="1800"/>
              <a:buNone/>
              <a:defRPr sz="2400"/>
            </a:lvl3pPr>
            <a:lvl4pPr lvl="3" algn="ctr">
              <a:lnSpc>
                <a:spcPct val="100000"/>
              </a:lnSpc>
              <a:spcBef>
                <a:spcPts val="0"/>
              </a:spcBef>
              <a:spcAft>
                <a:spcPts val="0"/>
              </a:spcAft>
              <a:buSzPts val="1800"/>
              <a:buNone/>
              <a:defRPr sz="2400"/>
            </a:lvl4pPr>
            <a:lvl5pPr lvl="4" algn="ctr">
              <a:lnSpc>
                <a:spcPct val="100000"/>
              </a:lnSpc>
              <a:spcBef>
                <a:spcPts val="0"/>
              </a:spcBef>
              <a:spcAft>
                <a:spcPts val="0"/>
              </a:spcAft>
              <a:buSzPts val="1800"/>
              <a:buNone/>
              <a:defRPr sz="2400"/>
            </a:lvl5pPr>
            <a:lvl6pPr lvl="5" algn="ctr">
              <a:lnSpc>
                <a:spcPct val="100000"/>
              </a:lnSpc>
              <a:spcBef>
                <a:spcPts val="0"/>
              </a:spcBef>
              <a:spcAft>
                <a:spcPts val="0"/>
              </a:spcAft>
              <a:buSzPts val="1800"/>
              <a:buNone/>
              <a:defRPr sz="2400"/>
            </a:lvl6pPr>
            <a:lvl7pPr lvl="6" algn="ctr">
              <a:lnSpc>
                <a:spcPct val="100000"/>
              </a:lnSpc>
              <a:spcBef>
                <a:spcPts val="0"/>
              </a:spcBef>
              <a:spcAft>
                <a:spcPts val="0"/>
              </a:spcAft>
              <a:buSzPts val="1800"/>
              <a:buNone/>
              <a:defRPr sz="2400"/>
            </a:lvl7pPr>
            <a:lvl8pPr lvl="7" algn="ctr">
              <a:lnSpc>
                <a:spcPct val="100000"/>
              </a:lnSpc>
              <a:spcBef>
                <a:spcPts val="0"/>
              </a:spcBef>
              <a:spcAft>
                <a:spcPts val="0"/>
              </a:spcAft>
              <a:buSzPts val="1800"/>
              <a:buNone/>
              <a:defRPr sz="2400"/>
            </a:lvl8pPr>
            <a:lvl9pPr lvl="8" algn="ctr">
              <a:lnSpc>
                <a:spcPct val="100000"/>
              </a:lnSpc>
              <a:spcBef>
                <a:spcPts val="0"/>
              </a:spcBef>
              <a:spcAft>
                <a:spcPts val="0"/>
              </a:spcAft>
              <a:buSzPts val="1800"/>
              <a:buNone/>
              <a:defRPr sz="2400"/>
            </a:lvl9pPr>
          </a:lstStyle>
          <a:p>
            <a:r>
              <a:rPr lang="en-GB"/>
              <a:t>Click to edit Master subtitle style</a:t>
            </a:r>
            <a:endParaRPr/>
          </a:p>
        </p:txBody>
      </p:sp>
    </p:spTree>
    <p:extLst>
      <p:ext uri="{BB962C8B-B14F-4D97-AF65-F5344CB8AC3E}">
        <p14:creationId xmlns:p14="http://schemas.microsoft.com/office/powerpoint/2010/main" val="28407602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 number">
    <p:spTree>
      <p:nvGrpSpPr>
        <p:cNvPr id="1" name="Shape 1001"/>
        <p:cNvGrpSpPr/>
        <p:nvPr/>
      </p:nvGrpSpPr>
      <p:grpSpPr>
        <a:xfrm>
          <a:off x="0" y="0"/>
          <a:ext cx="0" cy="0"/>
          <a:chOff x="0" y="0"/>
          <a:chExt cx="0" cy="0"/>
        </a:xfrm>
      </p:grpSpPr>
      <p:sp>
        <p:nvSpPr>
          <p:cNvPr id="1002" name="Google Shape;1002;p11"/>
          <p:cNvSpPr/>
          <p:nvPr/>
        </p:nvSpPr>
        <p:spPr>
          <a:xfrm rot="5400000" flipH="1">
            <a:off x="9931767" y="6117100"/>
            <a:ext cx="1781600" cy="414400"/>
          </a:xfrm>
          <a:prstGeom prst="parallelogram">
            <a:avLst>
              <a:gd name="adj" fmla="val 25000"/>
            </a:avLst>
          </a:prstGeom>
          <a:gradFill>
            <a:gsLst>
              <a:gs pos="0">
                <a:schemeClr val="accent3"/>
              </a:gs>
              <a:gs pos="43000">
                <a:srgbClr val="DCDCDC">
                  <a:alpha val="41568"/>
                </a:srgbClr>
              </a:gs>
              <a:gs pos="100000">
                <a:srgbClr val="FFFFFF">
                  <a:alpha val="0"/>
                </a:srgbClr>
              </a:gs>
            </a:gsLst>
            <a:lin ang="0" scaled="0"/>
          </a:gra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003" name="Google Shape;1003;p11"/>
          <p:cNvSpPr/>
          <p:nvPr/>
        </p:nvSpPr>
        <p:spPr>
          <a:xfrm rot="10800000" flipH="1">
            <a:off x="-440700" y="281713"/>
            <a:ext cx="2456800" cy="643200"/>
          </a:xfrm>
          <a:prstGeom prst="parallelogram">
            <a:avLst>
              <a:gd name="adj" fmla="val 25000"/>
            </a:avLst>
          </a:prstGeom>
          <a:gradFill>
            <a:gsLst>
              <a:gs pos="0">
                <a:schemeClr val="accent3"/>
              </a:gs>
              <a:gs pos="43000">
                <a:srgbClr val="DCDCDC">
                  <a:alpha val="41568"/>
                </a:srgbClr>
              </a:gs>
              <a:gs pos="100000">
                <a:srgbClr val="FFFFFF">
                  <a:alpha val="0"/>
                </a:srgbClr>
              </a:gs>
            </a:gsLst>
            <a:lin ang="0" scaled="0"/>
          </a:gra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004" name="Google Shape;1004;p11"/>
          <p:cNvSpPr txBox="1">
            <a:spLocks noGrp="1"/>
          </p:cNvSpPr>
          <p:nvPr>
            <p:ph type="title" hasCustomPrompt="1"/>
          </p:nvPr>
        </p:nvSpPr>
        <p:spPr>
          <a:xfrm>
            <a:off x="2974533" y="2272100"/>
            <a:ext cx="6242800" cy="1688800"/>
          </a:xfrm>
          <a:prstGeom prst="rect">
            <a:avLst/>
          </a:prstGeom>
        </p:spPr>
        <p:txBody>
          <a:bodyPr spcFirstLastPara="1" wrap="square" lIns="91425" tIns="91425" rIns="91425" bIns="91425" anchor="ctr" anchorCtr="0">
            <a:noAutofit/>
          </a:bodyPr>
          <a:lstStyle>
            <a:lvl1pPr lvl="0" algn="ctr">
              <a:spcBef>
                <a:spcPts val="0"/>
              </a:spcBef>
              <a:spcAft>
                <a:spcPts val="0"/>
              </a:spcAft>
              <a:buSzPts val="9600"/>
              <a:buNone/>
              <a:defRPr sz="9600"/>
            </a:lvl1pPr>
            <a:lvl2pPr lvl="1" algn="ctr">
              <a:spcBef>
                <a:spcPts val="0"/>
              </a:spcBef>
              <a:spcAft>
                <a:spcPts val="0"/>
              </a:spcAft>
              <a:buSzPts val="9600"/>
              <a:buNone/>
              <a:defRPr sz="12800"/>
            </a:lvl2pPr>
            <a:lvl3pPr lvl="2" algn="ctr">
              <a:spcBef>
                <a:spcPts val="0"/>
              </a:spcBef>
              <a:spcAft>
                <a:spcPts val="0"/>
              </a:spcAft>
              <a:buSzPts val="9600"/>
              <a:buNone/>
              <a:defRPr sz="12800"/>
            </a:lvl3pPr>
            <a:lvl4pPr lvl="3" algn="ctr">
              <a:spcBef>
                <a:spcPts val="0"/>
              </a:spcBef>
              <a:spcAft>
                <a:spcPts val="0"/>
              </a:spcAft>
              <a:buSzPts val="9600"/>
              <a:buNone/>
              <a:defRPr sz="12800"/>
            </a:lvl4pPr>
            <a:lvl5pPr lvl="4" algn="ctr">
              <a:spcBef>
                <a:spcPts val="0"/>
              </a:spcBef>
              <a:spcAft>
                <a:spcPts val="0"/>
              </a:spcAft>
              <a:buSzPts val="9600"/>
              <a:buNone/>
              <a:defRPr sz="12800"/>
            </a:lvl5pPr>
            <a:lvl6pPr lvl="5" algn="ctr">
              <a:spcBef>
                <a:spcPts val="0"/>
              </a:spcBef>
              <a:spcAft>
                <a:spcPts val="0"/>
              </a:spcAft>
              <a:buSzPts val="9600"/>
              <a:buNone/>
              <a:defRPr sz="12800"/>
            </a:lvl6pPr>
            <a:lvl7pPr lvl="6" algn="ctr">
              <a:spcBef>
                <a:spcPts val="0"/>
              </a:spcBef>
              <a:spcAft>
                <a:spcPts val="0"/>
              </a:spcAft>
              <a:buSzPts val="9600"/>
              <a:buNone/>
              <a:defRPr sz="12800"/>
            </a:lvl7pPr>
            <a:lvl8pPr lvl="7" algn="ctr">
              <a:spcBef>
                <a:spcPts val="0"/>
              </a:spcBef>
              <a:spcAft>
                <a:spcPts val="0"/>
              </a:spcAft>
              <a:buSzPts val="9600"/>
              <a:buNone/>
              <a:defRPr sz="12800"/>
            </a:lvl8pPr>
            <a:lvl9pPr lvl="8" algn="ctr">
              <a:spcBef>
                <a:spcPts val="0"/>
              </a:spcBef>
              <a:spcAft>
                <a:spcPts val="0"/>
              </a:spcAft>
              <a:buSzPts val="9600"/>
              <a:buNone/>
              <a:defRPr sz="12800"/>
            </a:lvl9pPr>
          </a:lstStyle>
          <a:p>
            <a:r>
              <a:t>xx%</a:t>
            </a:r>
          </a:p>
        </p:txBody>
      </p:sp>
      <p:sp>
        <p:nvSpPr>
          <p:cNvPr id="1005" name="Google Shape;1005;p11"/>
          <p:cNvSpPr txBox="1">
            <a:spLocks noGrp="1"/>
          </p:cNvSpPr>
          <p:nvPr>
            <p:ph type="subTitle" idx="1"/>
          </p:nvPr>
        </p:nvSpPr>
        <p:spPr>
          <a:xfrm>
            <a:off x="2787500" y="4130067"/>
            <a:ext cx="6616800" cy="6628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600"/>
              <a:buNone/>
              <a:defRPr/>
            </a:lvl1pPr>
            <a:lvl2pPr lvl="1" algn="ctr" rtl="0">
              <a:lnSpc>
                <a:spcPct val="100000"/>
              </a:lnSpc>
              <a:spcBef>
                <a:spcPts val="0"/>
              </a:spcBef>
              <a:spcAft>
                <a:spcPts val="0"/>
              </a:spcAft>
              <a:buSzPts val="1600"/>
              <a:buNone/>
              <a:defRPr sz="2133"/>
            </a:lvl2pPr>
            <a:lvl3pPr lvl="2" algn="ctr" rtl="0">
              <a:lnSpc>
                <a:spcPct val="100000"/>
              </a:lnSpc>
              <a:spcBef>
                <a:spcPts val="0"/>
              </a:spcBef>
              <a:spcAft>
                <a:spcPts val="0"/>
              </a:spcAft>
              <a:buSzPts val="1600"/>
              <a:buNone/>
              <a:defRPr sz="2133"/>
            </a:lvl3pPr>
            <a:lvl4pPr lvl="3" algn="ctr" rtl="0">
              <a:lnSpc>
                <a:spcPct val="100000"/>
              </a:lnSpc>
              <a:spcBef>
                <a:spcPts val="0"/>
              </a:spcBef>
              <a:spcAft>
                <a:spcPts val="0"/>
              </a:spcAft>
              <a:buSzPts val="1600"/>
              <a:buNone/>
              <a:defRPr sz="2133"/>
            </a:lvl4pPr>
            <a:lvl5pPr lvl="4" algn="ctr" rtl="0">
              <a:lnSpc>
                <a:spcPct val="100000"/>
              </a:lnSpc>
              <a:spcBef>
                <a:spcPts val="0"/>
              </a:spcBef>
              <a:spcAft>
                <a:spcPts val="0"/>
              </a:spcAft>
              <a:buSzPts val="1600"/>
              <a:buNone/>
              <a:defRPr sz="2133"/>
            </a:lvl5pPr>
            <a:lvl6pPr lvl="5" algn="ctr" rtl="0">
              <a:lnSpc>
                <a:spcPct val="100000"/>
              </a:lnSpc>
              <a:spcBef>
                <a:spcPts val="0"/>
              </a:spcBef>
              <a:spcAft>
                <a:spcPts val="0"/>
              </a:spcAft>
              <a:buSzPts val="1600"/>
              <a:buNone/>
              <a:defRPr sz="2133"/>
            </a:lvl6pPr>
            <a:lvl7pPr lvl="6" algn="ctr" rtl="0">
              <a:lnSpc>
                <a:spcPct val="100000"/>
              </a:lnSpc>
              <a:spcBef>
                <a:spcPts val="0"/>
              </a:spcBef>
              <a:spcAft>
                <a:spcPts val="0"/>
              </a:spcAft>
              <a:buSzPts val="1600"/>
              <a:buNone/>
              <a:defRPr sz="2133"/>
            </a:lvl7pPr>
            <a:lvl8pPr lvl="7" algn="ctr" rtl="0">
              <a:lnSpc>
                <a:spcPct val="100000"/>
              </a:lnSpc>
              <a:spcBef>
                <a:spcPts val="0"/>
              </a:spcBef>
              <a:spcAft>
                <a:spcPts val="0"/>
              </a:spcAft>
              <a:buSzPts val="1600"/>
              <a:buNone/>
              <a:defRPr sz="2133"/>
            </a:lvl8pPr>
            <a:lvl9pPr lvl="8" algn="ctr" rtl="0">
              <a:lnSpc>
                <a:spcPct val="100000"/>
              </a:lnSpc>
              <a:spcBef>
                <a:spcPts val="0"/>
              </a:spcBef>
              <a:spcAft>
                <a:spcPts val="0"/>
              </a:spcAft>
              <a:buSzPts val="1600"/>
              <a:buNone/>
              <a:defRPr sz="2133"/>
            </a:lvl9pPr>
          </a:lstStyle>
          <a:p>
            <a:r>
              <a:rPr lang="en-GB"/>
              <a:t>Click to edit Master subtitle style</a:t>
            </a:r>
            <a:endParaRPr/>
          </a:p>
        </p:txBody>
      </p:sp>
    </p:spTree>
    <p:extLst>
      <p:ext uri="{BB962C8B-B14F-4D97-AF65-F5344CB8AC3E}">
        <p14:creationId xmlns:p14="http://schemas.microsoft.com/office/powerpoint/2010/main" val="27204788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bg>
      <p:bgPr>
        <a:solidFill>
          <a:schemeClr val="lt1"/>
        </a:solidFill>
        <a:effectLst/>
      </p:bgPr>
    </p:bg>
    <p:spTree>
      <p:nvGrpSpPr>
        <p:cNvPr id="1" name="Shape 1006"/>
        <p:cNvGrpSpPr/>
        <p:nvPr/>
      </p:nvGrpSpPr>
      <p:grpSpPr>
        <a:xfrm>
          <a:off x="0" y="0"/>
          <a:ext cx="0" cy="0"/>
          <a:chOff x="0" y="0"/>
          <a:chExt cx="0" cy="0"/>
        </a:xfrm>
      </p:grpSpPr>
    </p:spTree>
    <p:extLst>
      <p:ext uri="{BB962C8B-B14F-4D97-AF65-F5344CB8AC3E}">
        <p14:creationId xmlns:p14="http://schemas.microsoft.com/office/powerpoint/2010/main" val="386005677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able of contents">
  <p:cSld name="Table of contents">
    <p:spTree>
      <p:nvGrpSpPr>
        <p:cNvPr id="1" name="Shape 1007"/>
        <p:cNvGrpSpPr/>
        <p:nvPr/>
      </p:nvGrpSpPr>
      <p:grpSpPr>
        <a:xfrm>
          <a:off x="0" y="0"/>
          <a:ext cx="0" cy="0"/>
          <a:chOff x="0" y="0"/>
          <a:chExt cx="0" cy="0"/>
        </a:xfrm>
      </p:grpSpPr>
      <p:sp>
        <p:nvSpPr>
          <p:cNvPr id="1008" name="Google Shape;1008;p13"/>
          <p:cNvSpPr/>
          <p:nvPr/>
        </p:nvSpPr>
        <p:spPr>
          <a:xfrm flipH="1">
            <a:off x="10601633" y="508200"/>
            <a:ext cx="1781600" cy="261200"/>
          </a:xfrm>
          <a:prstGeom prst="parallelogram">
            <a:avLst>
              <a:gd name="adj" fmla="val 25000"/>
            </a:avLst>
          </a:prstGeom>
          <a:gradFill>
            <a:gsLst>
              <a:gs pos="0">
                <a:schemeClr val="accent3"/>
              </a:gs>
              <a:gs pos="43000">
                <a:srgbClr val="DCDCDC">
                  <a:alpha val="41568"/>
                </a:srgbClr>
              </a:gs>
              <a:gs pos="100000">
                <a:srgbClr val="FFFFFF">
                  <a:alpha val="0"/>
                </a:srgbClr>
              </a:gs>
            </a:gsLst>
            <a:lin ang="0" scaled="0"/>
          </a:gra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009" name="Google Shape;1009;p13"/>
          <p:cNvSpPr/>
          <p:nvPr/>
        </p:nvSpPr>
        <p:spPr>
          <a:xfrm>
            <a:off x="-548967" y="948133"/>
            <a:ext cx="1781600" cy="261200"/>
          </a:xfrm>
          <a:prstGeom prst="parallelogram">
            <a:avLst>
              <a:gd name="adj" fmla="val 25000"/>
            </a:avLst>
          </a:prstGeom>
          <a:gradFill>
            <a:gsLst>
              <a:gs pos="0">
                <a:schemeClr val="accent3"/>
              </a:gs>
              <a:gs pos="43000">
                <a:srgbClr val="DCDCDC">
                  <a:alpha val="41568"/>
                </a:srgbClr>
              </a:gs>
              <a:gs pos="100000">
                <a:srgbClr val="FFFFFF">
                  <a:alpha val="0"/>
                </a:srgbClr>
              </a:gs>
            </a:gsLst>
            <a:lin ang="0" scaled="0"/>
          </a:gra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010" name="Google Shape;1010;p13"/>
          <p:cNvSpPr txBox="1">
            <a:spLocks noGrp="1"/>
          </p:cNvSpPr>
          <p:nvPr>
            <p:ph type="title"/>
          </p:nvPr>
        </p:nvSpPr>
        <p:spPr>
          <a:xfrm>
            <a:off x="960033" y="528467"/>
            <a:ext cx="10272000" cy="7636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3000"/>
              <a:buNone/>
              <a:defRPr/>
            </a:lvl1pPr>
            <a:lvl2pPr lvl="1" rtl="0">
              <a:spcBef>
                <a:spcPts val="0"/>
              </a:spcBef>
              <a:spcAft>
                <a:spcPts val="0"/>
              </a:spcAft>
              <a:buSzPts val="3000"/>
              <a:buNone/>
              <a:defRPr/>
            </a:lvl2pPr>
            <a:lvl3pPr lvl="2" rtl="0">
              <a:spcBef>
                <a:spcPts val="0"/>
              </a:spcBef>
              <a:spcAft>
                <a:spcPts val="0"/>
              </a:spcAft>
              <a:buSzPts val="3000"/>
              <a:buNone/>
              <a:defRPr/>
            </a:lvl3pPr>
            <a:lvl4pPr lvl="3" rtl="0">
              <a:spcBef>
                <a:spcPts val="0"/>
              </a:spcBef>
              <a:spcAft>
                <a:spcPts val="0"/>
              </a:spcAft>
              <a:buSzPts val="3000"/>
              <a:buNone/>
              <a:defRPr/>
            </a:lvl4pPr>
            <a:lvl5pPr lvl="4" rtl="0">
              <a:spcBef>
                <a:spcPts val="0"/>
              </a:spcBef>
              <a:spcAft>
                <a:spcPts val="0"/>
              </a:spcAft>
              <a:buSzPts val="3000"/>
              <a:buNone/>
              <a:defRPr/>
            </a:lvl5pPr>
            <a:lvl6pPr lvl="5" rtl="0">
              <a:spcBef>
                <a:spcPts val="0"/>
              </a:spcBef>
              <a:spcAft>
                <a:spcPts val="0"/>
              </a:spcAft>
              <a:buSzPts val="3000"/>
              <a:buNone/>
              <a:defRPr/>
            </a:lvl6pPr>
            <a:lvl7pPr lvl="6" rtl="0">
              <a:spcBef>
                <a:spcPts val="0"/>
              </a:spcBef>
              <a:spcAft>
                <a:spcPts val="0"/>
              </a:spcAft>
              <a:buSzPts val="3000"/>
              <a:buNone/>
              <a:defRPr/>
            </a:lvl7pPr>
            <a:lvl8pPr lvl="7" rtl="0">
              <a:spcBef>
                <a:spcPts val="0"/>
              </a:spcBef>
              <a:spcAft>
                <a:spcPts val="0"/>
              </a:spcAft>
              <a:buSzPts val="3000"/>
              <a:buNone/>
              <a:defRPr/>
            </a:lvl8pPr>
            <a:lvl9pPr lvl="8" rtl="0">
              <a:spcBef>
                <a:spcPts val="0"/>
              </a:spcBef>
              <a:spcAft>
                <a:spcPts val="0"/>
              </a:spcAft>
              <a:buSzPts val="3000"/>
              <a:buNone/>
              <a:defRPr/>
            </a:lvl9pPr>
          </a:lstStyle>
          <a:p>
            <a:r>
              <a:rPr lang="en-GB"/>
              <a:t>Click to edit Master title style</a:t>
            </a:r>
            <a:endParaRPr/>
          </a:p>
        </p:txBody>
      </p:sp>
      <p:sp>
        <p:nvSpPr>
          <p:cNvPr id="1011" name="Google Shape;1011;p13"/>
          <p:cNvSpPr txBox="1">
            <a:spLocks noGrp="1"/>
          </p:cNvSpPr>
          <p:nvPr>
            <p:ph type="title" idx="2"/>
          </p:nvPr>
        </p:nvSpPr>
        <p:spPr>
          <a:xfrm>
            <a:off x="960000" y="2798867"/>
            <a:ext cx="3337600" cy="4756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2500"/>
              <a:buNone/>
              <a:defRPr sz="2400"/>
            </a:lvl1pPr>
            <a:lvl2pPr lvl="1" algn="ctr" rtl="0">
              <a:spcBef>
                <a:spcPts val="0"/>
              </a:spcBef>
              <a:spcAft>
                <a:spcPts val="0"/>
              </a:spcAft>
              <a:buSzPts val="2500"/>
              <a:buNone/>
              <a:defRPr sz="3333"/>
            </a:lvl2pPr>
            <a:lvl3pPr lvl="2" algn="ctr" rtl="0">
              <a:spcBef>
                <a:spcPts val="0"/>
              </a:spcBef>
              <a:spcAft>
                <a:spcPts val="0"/>
              </a:spcAft>
              <a:buSzPts val="2500"/>
              <a:buNone/>
              <a:defRPr sz="3333"/>
            </a:lvl3pPr>
            <a:lvl4pPr lvl="3" algn="ctr" rtl="0">
              <a:spcBef>
                <a:spcPts val="0"/>
              </a:spcBef>
              <a:spcAft>
                <a:spcPts val="0"/>
              </a:spcAft>
              <a:buSzPts val="2500"/>
              <a:buNone/>
              <a:defRPr sz="3333"/>
            </a:lvl4pPr>
            <a:lvl5pPr lvl="4" algn="ctr" rtl="0">
              <a:spcBef>
                <a:spcPts val="0"/>
              </a:spcBef>
              <a:spcAft>
                <a:spcPts val="0"/>
              </a:spcAft>
              <a:buSzPts val="2500"/>
              <a:buNone/>
              <a:defRPr sz="3333"/>
            </a:lvl5pPr>
            <a:lvl6pPr lvl="5" algn="ctr" rtl="0">
              <a:spcBef>
                <a:spcPts val="0"/>
              </a:spcBef>
              <a:spcAft>
                <a:spcPts val="0"/>
              </a:spcAft>
              <a:buSzPts val="2500"/>
              <a:buNone/>
              <a:defRPr sz="3333"/>
            </a:lvl6pPr>
            <a:lvl7pPr lvl="6" algn="ctr" rtl="0">
              <a:spcBef>
                <a:spcPts val="0"/>
              </a:spcBef>
              <a:spcAft>
                <a:spcPts val="0"/>
              </a:spcAft>
              <a:buSzPts val="2500"/>
              <a:buNone/>
              <a:defRPr sz="3333"/>
            </a:lvl7pPr>
            <a:lvl8pPr lvl="7" algn="ctr" rtl="0">
              <a:spcBef>
                <a:spcPts val="0"/>
              </a:spcBef>
              <a:spcAft>
                <a:spcPts val="0"/>
              </a:spcAft>
              <a:buSzPts val="2500"/>
              <a:buNone/>
              <a:defRPr sz="3333"/>
            </a:lvl8pPr>
            <a:lvl9pPr lvl="8" algn="ctr" rtl="0">
              <a:spcBef>
                <a:spcPts val="0"/>
              </a:spcBef>
              <a:spcAft>
                <a:spcPts val="0"/>
              </a:spcAft>
              <a:buSzPts val="2500"/>
              <a:buNone/>
              <a:defRPr sz="3333"/>
            </a:lvl9pPr>
          </a:lstStyle>
          <a:p>
            <a:r>
              <a:rPr lang="en-GB"/>
              <a:t>Click to edit Master title style</a:t>
            </a:r>
            <a:endParaRPr/>
          </a:p>
        </p:txBody>
      </p:sp>
      <p:sp>
        <p:nvSpPr>
          <p:cNvPr id="1012" name="Google Shape;1012;p13"/>
          <p:cNvSpPr txBox="1">
            <a:spLocks noGrp="1"/>
          </p:cNvSpPr>
          <p:nvPr>
            <p:ph type="subTitle" idx="1"/>
          </p:nvPr>
        </p:nvSpPr>
        <p:spPr>
          <a:xfrm>
            <a:off x="960000" y="3073200"/>
            <a:ext cx="3337600" cy="6464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sz="1867"/>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r>
              <a:rPr lang="en-GB"/>
              <a:t>Click to edit Master subtitle style</a:t>
            </a:r>
            <a:endParaRPr/>
          </a:p>
        </p:txBody>
      </p:sp>
      <p:sp>
        <p:nvSpPr>
          <p:cNvPr id="1013" name="Google Shape;1013;p13"/>
          <p:cNvSpPr txBox="1">
            <a:spLocks noGrp="1"/>
          </p:cNvSpPr>
          <p:nvPr>
            <p:ph type="title" idx="3"/>
          </p:nvPr>
        </p:nvSpPr>
        <p:spPr>
          <a:xfrm>
            <a:off x="4427232" y="2798867"/>
            <a:ext cx="3337600" cy="4756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2500"/>
              <a:buNone/>
              <a:defRPr sz="2400"/>
            </a:lvl1pPr>
            <a:lvl2pPr lvl="1" algn="ctr" rtl="0">
              <a:spcBef>
                <a:spcPts val="0"/>
              </a:spcBef>
              <a:spcAft>
                <a:spcPts val="0"/>
              </a:spcAft>
              <a:buSzPts val="2500"/>
              <a:buNone/>
              <a:defRPr sz="3333"/>
            </a:lvl2pPr>
            <a:lvl3pPr lvl="2" algn="ctr" rtl="0">
              <a:spcBef>
                <a:spcPts val="0"/>
              </a:spcBef>
              <a:spcAft>
                <a:spcPts val="0"/>
              </a:spcAft>
              <a:buSzPts val="2500"/>
              <a:buNone/>
              <a:defRPr sz="3333"/>
            </a:lvl3pPr>
            <a:lvl4pPr lvl="3" algn="ctr" rtl="0">
              <a:spcBef>
                <a:spcPts val="0"/>
              </a:spcBef>
              <a:spcAft>
                <a:spcPts val="0"/>
              </a:spcAft>
              <a:buSzPts val="2500"/>
              <a:buNone/>
              <a:defRPr sz="3333"/>
            </a:lvl4pPr>
            <a:lvl5pPr lvl="4" algn="ctr" rtl="0">
              <a:spcBef>
                <a:spcPts val="0"/>
              </a:spcBef>
              <a:spcAft>
                <a:spcPts val="0"/>
              </a:spcAft>
              <a:buSzPts val="2500"/>
              <a:buNone/>
              <a:defRPr sz="3333"/>
            </a:lvl5pPr>
            <a:lvl6pPr lvl="5" algn="ctr" rtl="0">
              <a:spcBef>
                <a:spcPts val="0"/>
              </a:spcBef>
              <a:spcAft>
                <a:spcPts val="0"/>
              </a:spcAft>
              <a:buSzPts val="2500"/>
              <a:buNone/>
              <a:defRPr sz="3333"/>
            </a:lvl6pPr>
            <a:lvl7pPr lvl="6" algn="ctr" rtl="0">
              <a:spcBef>
                <a:spcPts val="0"/>
              </a:spcBef>
              <a:spcAft>
                <a:spcPts val="0"/>
              </a:spcAft>
              <a:buSzPts val="2500"/>
              <a:buNone/>
              <a:defRPr sz="3333"/>
            </a:lvl7pPr>
            <a:lvl8pPr lvl="7" algn="ctr" rtl="0">
              <a:spcBef>
                <a:spcPts val="0"/>
              </a:spcBef>
              <a:spcAft>
                <a:spcPts val="0"/>
              </a:spcAft>
              <a:buSzPts val="2500"/>
              <a:buNone/>
              <a:defRPr sz="3333"/>
            </a:lvl8pPr>
            <a:lvl9pPr lvl="8" algn="ctr" rtl="0">
              <a:spcBef>
                <a:spcPts val="0"/>
              </a:spcBef>
              <a:spcAft>
                <a:spcPts val="0"/>
              </a:spcAft>
              <a:buSzPts val="2500"/>
              <a:buNone/>
              <a:defRPr sz="3333"/>
            </a:lvl9pPr>
          </a:lstStyle>
          <a:p>
            <a:r>
              <a:rPr lang="en-GB"/>
              <a:t>Click to edit Master title style</a:t>
            </a:r>
            <a:endParaRPr/>
          </a:p>
        </p:txBody>
      </p:sp>
      <p:sp>
        <p:nvSpPr>
          <p:cNvPr id="1014" name="Google Shape;1014;p13"/>
          <p:cNvSpPr txBox="1">
            <a:spLocks noGrp="1"/>
          </p:cNvSpPr>
          <p:nvPr>
            <p:ph type="subTitle" idx="4"/>
          </p:nvPr>
        </p:nvSpPr>
        <p:spPr>
          <a:xfrm>
            <a:off x="4427233" y="3073200"/>
            <a:ext cx="3337600" cy="6464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sz="1867"/>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r>
              <a:rPr lang="en-GB"/>
              <a:t>Click to edit Master subtitle style</a:t>
            </a:r>
            <a:endParaRPr/>
          </a:p>
        </p:txBody>
      </p:sp>
      <p:sp>
        <p:nvSpPr>
          <p:cNvPr id="1015" name="Google Shape;1015;p13"/>
          <p:cNvSpPr txBox="1">
            <a:spLocks noGrp="1"/>
          </p:cNvSpPr>
          <p:nvPr>
            <p:ph type="title" idx="5"/>
          </p:nvPr>
        </p:nvSpPr>
        <p:spPr>
          <a:xfrm>
            <a:off x="960000" y="5218067"/>
            <a:ext cx="3337600" cy="4756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2500"/>
              <a:buNone/>
              <a:defRPr sz="2400"/>
            </a:lvl1pPr>
            <a:lvl2pPr lvl="1" algn="ctr" rtl="0">
              <a:spcBef>
                <a:spcPts val="0"/>
              </a:spcBef>
              <a:spcAft>
                <a:spcPts val="0"/>
              </a:spcAft>
              <a:buSzPts val="2500"/>
              <a:buNone/>
              <a:defRPr sz="3333"/>
            </a:lvl2pPr>
            <a:lvl3pPr lvl="2" algn="ctr" rtl="0">
              <a:spcBef>
                <a:spcPts val="0"/>
              </a:spcBef>
              <a:spcAft>
                <a:spcPts val="0"/>
              </a:spcAft>
              <a:buSzPts val="2500"/>
              <a:buNone/>
              <a:defRPr sz="3333"/>
            </a:lvl3pPr>
            <a:lvl4pPr lvl="3" algn="ctr" rtl="0">
              <a:spcBef>
                <a:spcPts val="0"/>
              </a:spcBef>
              <a:spcAft>
                <a:spcPts val="0"/>
              </a:spcAft>
              <a:buSzPts val="2500"/>
              <a:buNone/>
              <a:defRPr sz="3333"/>
            </a:lvl4pPr>
            <a:lvl5pPr lvl="4" algn="ctr" rtl="0">
              <a:spcBef>
                <a:spcPts val="0"/>
              </a:spcBef>
              <a:spcAft>
                <a:spcPts val="0"/>
              </a:spcAft>
              <a:buSzPts val="2500"/>
              <a:buNone/>
              <a:defRPr sz="3333"/>
            </a:lvl5pPr>
            <a:lvl6pPr lvl="5" algn="ctr" rtl="0">
              <a:spcBef>
                <a:spcPts val="0"/>
              </a:spcBef>
              <a:spcAft>
                <a:spcPts val="0"/>
              </a:spcAft>
              <a:buSzPts val="2500"/>
              <a:buNone/>
              <a:defRPr sz="3333"/>
            </a:lvl6pPr>
            <a:lvl7pPr lvl="6" algn="ctr" rtl="0">
              <a:spcBef>
                <a:spcPts val="0"/>
              </a:spcBef>
              <a:spcAft>
                <a:spcPts val="0"/>
              </a:spcAft>
              <a:buSzPts val="2500"/>
              <a:buNone/>
              <a:defRPr sz="3333"/>
            </a:lvl7pPr>
            <a:lvl8pPr lvl="7" algn="ctr" rtl="0">
              <a:spcBef>
                <a:spcPts val="0"/>
              </a:spcBef>
              <a:spcAft>
                <a:spcPts val="0"/>
              </a:spcAft>
              <a:buSzPts val="2500"/>
              <a:buNone/>
              <a:defRPr sz="3333"/>
            </a:lvl8pPr>
            <a:lvl9pPr lvl="8" algn="ctr" rtl="0">
              <a:spcBef>
                <a:spcPts val="0"/>
              </a:spcBef>
              <a:spcAft>
                <a:spcPts val="0"/>
              </a:spcAft>
              <a:buSzPts val="2500"/>
              <a:buNone/>
              <a:defRPr sz="3333"/>
            </a:lvl9pPr>
          </a:lstStyle>
          <a:p>
            <a:r>
              <a:rPr lang="en-GB"/>
              <a:t>Click to edit Master title style</a:t>
            </a:r>
            <a:endParaRPr/>
          </a:p>
        </p:txBody>
      </p:sp>
      <p:sp>
        <p:nvSpPr>
          <p:cNvPr id="1016" name="Google Shape;1016;p13"/>
          <p:cNvSpPr txBox="1">
            <a:spLocks noGrp="1"/>
          </p:cNvSpPr>
          <p:nvPr>
            <p:ph type="subTitle" idx="6"/>
          </p:nvPr>
        </p:nvSpPr>
        <p:spPr>
          <a:xfrm>
            <a:off x="960000" y="5492400"/>
            <a:ext cx="3337600" cy="6464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sz="1867"/>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r>
              <a:rPr lang="en-GB"/>
              <a:t>Click to edit Master subtitle style</a:t>
            </a:r>
            <a:endParaRPr/>
          </a:p>
        </p:txBody>
      </p:sp>
      <p:sp>
        <p:nvSpPr>
          <p:cNvPr id="1017" name="Google Shape;1017;p13"/>
          <p:cNvSpPr txBox="1">
            <a:spLocks noGrp="1"/>
          </p:cNvSpPr>
          <p:nvPr>
            <p:ph type="title" idx="7"/>
          </p:nvPr>
        </p:nvSpPr>
        <p:spPr>
          <a:xfrm>
            <a:off x="4427232" y="5218067"/>
            <a:ext cx="3337600" cy="4756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2500"/>
              <a:buNone/>
              <a:defRPr sz="2400"/>
            </a:lvl1pPr>
            <a:lvl2pPr lvl="1" algn="ctr" rtl="0">
              <a:spcBef>
                <a:spcPts val="0"/>
              </a:spcBef>
              <a:spcAft>
                <a:spcPts val="0"/>
              </a:spcAft>
              <a:buSzPts val="2500"/>
              <a:buNone/>
              <a:defRPr sz="3333"/>
            </a:lvl2pPr>
            <a:lvl3pPr lvl="2" algn="ctr" rtl="0">
              <a:spcBef>
                <a:spcPts val="0"/>
              </a:spcBef>
              <a:spcAft>
                <a:spcPts val="0"/>
              </a:spcAft>
              <a:buSzPts val="2500"/>
              <a:buNone/>
              <a:defRPr sz="3333"/>
            </a:lvl3pPr>
            <a:lvl4pPr lvl="3" algn="ctr" rtl="0">
              <a:spcBef>
                <a:spcPts val="0"/>
              </a:spcBef>
              <a:spcAft>
                <a:spcPts val="0"/>
              </a:spcAft>
              <a:buSzPts val="2500"/>
              <a:buNone/>
              <a:defRPr sz="3333"/>
            </a:lvl4pPr>
            <a:lvl5pPr lvl="4" algn="ctr" rtl="0">
              <a:spcBef>
                <a:spcPts val="0"/>
              </a:spcBef>
              <a:spcAft>
                <a:spcPts val="0"/>
              </a:spcAft>
              <a:buSzPts val="2500"/>
              <a:buNone/>
              <a:defRPr sz="3333"/>
            </a:lvl5pPr>
            <a:lvl6pPr lvl="5" algn="ctr" rtl="0">
              <a:spcBef>
                <a:spcPts val="0"/>
              </a:spcBef>
              <a:spcAft>
                <a:spcPts val="0"/>
              </a:spcAft>
              <a:buSzPts val="2500"/>
              <a:buNone/>
              <a:defRPr sz="3333"/>
            </a:lvl6pPr>
            <a:lvl7pPr lvl="6" algn="ctr" rtl="0">
              <a:spcBef>
                <a:spcPts val="0"/>
              </a:spcBef>
              <a:spcAft>
                <a:spcPts val="0"/>
              </a:spcAft>
              <a:buSzPts val="2500"/>
              <a:buNone/>
              <a:defRPr sz="3333"/>
            </a:lvl7pPr>
            <a:lvl8pPr lvl="7" algn="ctr" rtl="0">
              <a:spcBef>
                <a:spcPts val="0"/>
              </a:spcBef>
              <a:spcAft>
                <a:spcPts val="0"/>
              </a:spcAft>
              <a:buSzPts val="2500"/>
              <a:buNone/>
              <a:defRPr sz="3333"/>
            </a:lvl8pPr>
            <a:lvl9pPr lvl="8" algn="ctr" rtl="0">
              <a:spcBef>
                <a:spcPts val="0"/>
              </a:spcBef>
              <a:spcAft>
                <a:spcPts val="0"/>
              </a:spcAft>
              <a:buSzPts val="2500"/>
              <a:buNone/>
              <a:defRPr sz="3333"/>
            </a:lvl9pPr>
          </a:lstStyle>
          <a:p>
            <a:r>
              <a:rPr lang="en-GB"/>
              <a:t>Click to edit Master title style</a:t>
            </a:r>
            <a:endParaRPr/>
          </a:p>
        </p:txBody>
      </p:sp>
      <p:sp>
        <p:nvSpPr>
          <p:cNvPr id="1018" name="Google Shape;1018;p13"/>
          <p:cNvSpPr txBox="1">
            <a:spLocks noGrp="1"/>
          </p:cNvSpPr>
          <p:nvPr>
            <p:ph type="subTitle" idx="8"/>
          </p:nvPr>
        </p:nvSpPr>
        <p:spPr>
          <a:xfrm>
            <a:off x="4427233" y="5492400"/>
            <a:ext cx="3337600" cy="6464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sz="1867"/>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r>
              <a:rPr lang="en-GB"/>
              <a:t>Click to edit Master subtitle style</a:t>
            </a:r>
            <a:endParaRPr/>
          </a:p>
        </p:txBody>
      </p:sp>
      <p:sp>
        <p:nvSpPr>
          <p:cNvPr id="1019" name="Google Shape;1019;p13"/>
          <p:cNvSpPr txBox="1">
            <a:spLocks noGrp="1"/>
          </p:cNvSpPr>
          <p:nvPr>
            <p:ph type="title" idx="9"/>
          </p:nvPr>
        </p:nvSpPr>
        <p:spPr>
          <a:xfrm>
            <a:off x="7894436" y="2798867"/>
            <a:ext cx="3337600" cy="4756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2500"/>
              <a:buNone/>
              <a:defRPr sz="2400"/>
            </a:lvl1pPr>
            <a:lvl2pPr lvl="1" algn="ctr" rtl="0">
              <a:spcBef>
                <a:spcPts val="0"/>
              </a:spcBef>
              <a:spcAft>
                <a:spcPts val="0"/>
              </a:spcAft>
              <a:buSzPts val="2500"/>
              <a:buNone/>
              <a:defRPr sz="3333"/>
            </a:lvl2pPr>
            <a:lvl3pPr lvl="2" algn="ctr" rtl="0">
              <a:spcBef>
                <a:spcPts val="0"/>
              </a:spcBef>
              <a:spcAft>
                <a:spcPts val="0"/>
              </a:spcAft>
              <a:buSzPts val="2500"/>
              <a:buNone/>
              <a:defRPr sz="3333"/>
            </a:lvl3pPr>
            <a:lvl4pPr lvl="3" algn="ctr" rtl="0">
              <a:spcBef>
                <a:spcPts val="0"/>
              </a:spcBef>
              <a:spcAft>
                <a:spcPts val="0"/>
              </a:spcAft>
              <a:buSzPts val="2500"/>
              <a:buNone/>
              <a:defRPr sz="3333"/>
            </a:lvl4pPr>
            <a:lvl5pPr lvl="4" algn="ctr" rtl="0">
              <a:spcBef>
                <a:spcPts val="0"/>
              </a:spcBef>
              <a:spcAft>
                <a:spcPts val="0"/>
              </a:spcAft>
              <a:buSzPts val="2500"/>
              <a:buNone/>
              <a:defRPr sz="3333"/>
            </a:lvl5pPr>
            <a:lvl6pPr lvl="5" algn="ctr" rtl="0">
              <a:spcBef>
                <a:spcPts val="0"/>
              </a:spcBef>
              <a:spcAft>
                <a:spcPts val="0"/>
              </a:spcAft>
              <a:buSzPts val="2500"/>
              <a:buNone/>
              <a:defRPr sz="3333"/>
            </a:lvl6pPr>
            <a:lvl7pPr lvl="6" algn="ctr" rtl="0">
              <a:spcBef>
                <a:spcPts val="0"/>
              </a:spcBef>
              <a:spcAft>
                <a:spcPts val="0"/>
              </a:spcAft>
              <a:buSzPts val="2500"/>
              <a:buNone/>
              <a:defRPr sz="3333"/>
            </a:lvl7pPr>
            <a:lvl8pPr lvl="7" algn="ctr" rtl="0">
              <a:spcBef>
                <a:spcPts val="0"/>
              </a:spcBef>
              <a:spcAft>
                <a:spcPts val="0"/>
              </a:spcAft>
              <a:buSzPts val="2500"/>
              <a:buNone/>
              <a:defRPr sz="3333"/>
            </a:lvl8pPr>
            <a:lvl9pPr lvl="8" algn="ctr" rtl="0">
              <a:spcBef>
                <a:spcPts val="0"/>
              </a:spcBef>
              <a:spcAft>
                <a:spcPts val="0"/>
              </a:spcAft>
              <a:buSzPts val="2500"/>
              <a:buNone/>
              <a:defRPr sz="3333"/>
            </a:lvl9pPr>
          </a:lstStyle>
          <a:p>
            <a:r>
              <a:rPr lang="en-GB"/>
              <a:t>Click to edit Master title style</a:t>
            </a:r>
            <a:endParaRPr/>
          </a:p>
        </p:txBody>
      </p:sp>
      <p:sp>
        <p:nvSpPr>
          <p:cNvPr id="1020" name="Google Shape;1020;p13"/>
          <p:cNvSpPr txBox="1">
            <a:spLocks noGrp="1"/>
          </p:cNvSpPr>
          <p:nvPr>
            <p:ph type="subTitle" idx="13"/>
          </p:nvPr>
        </p:nvSpPr>
        <p:spPr>
          <a:xfrm>
            <a:off x="7894433" y="3073200"/>
            <a:ext cx="3337600" cy="6464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sz="1867"/>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r>
              <a:rPr lang="en-GB"/>
              <a:t>Click to edit Master subtitle style</a:t>
            </a:r>
            <a:endParaRPr/>
          </a:p>
        </p:txBody>
      </p:sp>
      <p:sp>
        <p:nvSpPr>
          <p:cNvPr id="1021" name="Google Shape;1021;p13"/>
          <p:cNvSpPr txBox="1">
            <a:spLocks noGrp="1"/>
          </p:cNvSpPr>
          <p:nvPr>
            <p:ph type="title" idx="14"/>
          </p:nvPr>
        </p:nvSpPr>
        <p:spPr>
          <a:xfrm>
            <a:off x="7894436" y="5218067"/>
            <a:ext cx="3337600" cy="4756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2500"/>
              <a:buNone/>
              <a:defRPr sz="2400"/>
            </a:lvl1pPr>
            <a:lvl2pPr lvl="1" algn="ctr" rtl="0">
              <a:spcBef>
                <a:spcPts val="0"/>
              </a:spcBef>
              <a:spcAft>
                <a:spcPts val="0"/>
              </a:spcAft>
              <a:buSzPts val="2500"/>
              <a:buNone/>
              <a:defRPr sz="3333"/>
            </a:lvl2pPr>
            <a:lvl3pPr lvl="2" algn="ctr" rtl="0">
              <a:spcBef>
                <a:spcPts val="0"/>
              </a:spcBef>
              <a:spcAft>
                <a:spcPts val="0"/>
              </a:spcAft>
              <a:buSzPts val="2500"/>
              <a:buNone/>
              <a:defRPr sz="3333"/>
            </a:lvl3pPr>
            <a:lvl4pPr lvl="3" algn="ctr" rtl="0">
              <a:spcBef>
                <a:spcPts val="0"/>
              </a:spcBef>
              <a:spcAft>
                <a:spcPts val="0"/>
              </a:spcAft>
              <a:buSzPts val="2500"/>
              <a:buNone/>
              <a:defRPr sz="3333"/>
            </a:lvl4pPr>
            <a:lvl5pPr lvl="4" algn="ctr" rtl="0">
              <a:spcBef>
                <a:spcPts val="0"/>
              </a:spcBef>
              <a:spcAft>
                <a:spcPts val="0"/>
              </a:spcAft>
              <a:buSzPts val="2500"/>
              <a:buNone/>
              <a:defRPr sz="3333"/>
            </a:lvl5pPr>
            <a:lvl6pPr lvl="5" algn="ctr" rtl="0">
              <a:spcBef>
                <a:spcPts val="0"/>
              </a:spcBef>
              <a:spcAft>
                <a:spcPts val="0"/>
              </a:spcAft>
              <a:buSzPts val="2500"/>
              <a:buNone/>
              <a:defRPr sz="3333"/>
            </a:lvl6pPr>
            <a:lvl7pPr lvl="6" algn="ctr" rtl="0">
              <a:spcBef>
                <a:spcPts val="0"/>
              </a:spcBef>
              <a:spcAft>
                <a:spcPts val="0"/>
              </a:spcAft>
              <a:buSzPts val="2500"/>
              <a:buNone/>
              <a:defRPr sz="3333"/>
            </a:lvl7pPr>
            <a:lvl8pPr lvl="7" algn="ctr" rtl="0">
              <a:spcBef>
                <a:spcPts val="0"/>
              </a:spcBef>
              <a:spcAft>
                <a:spcPts val="0"/>
              </a:spcAft>
              <a:buSzPts val="2500"/>
              <a:buNone/>
              <a:defRPr sz="3333"/>
            </a:lvl8pPr>
            <a:lvl9pPr lvl="8" algn="ctr" rtl="0">
              <a:spcBef>
                <a:spcPts val="0"/>
              </a:spcBef>
              <a:spcAft>
                <a:spcPts val="0"/>
              </a:spcAft>
              <a:buSzPts val="2500"/>
              <a:buNone/>
              <a:defRPr sz="3333"/>
            </a:lvl9pPr>
          </a:lstStyle>
          <a:p>
            <a:r>
              <a:rPr lang="en-GB"/>
              <a:t>Click to edit Master title style</a:t>
            </a:r>
            <a:endParaRPr/>
          </a:p>
        </p:txBody>
      </p:sp>
      <p:sp>
        <p:nvSpPr>
          <p:cNvPr id="1022" name="Google Shape;1022;p13"/>
          <p:cNvSpPr txBox="1">
            <a:spLocks noGrp="1"/>
          </p:cNvSpPr>
          <p:nvPr>
            <p:ph type="subTitle" idx="15"/>
          </p:nvPr>
        </p:nvSpPr>
        <p:spPr>
          <a:xfrm>
            <a:off x="7894433" y="5492400"/>
            <a:ext cx="3337600" cy="6464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sz="1867"/>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r>
              <a:rPr lang="en-GB"/>
              <a:t>Click to edit Master subtitle style</a:t>
            </a:r>
            <a:endParaRPr/>
          </a:p>
        </p:txBody>
      </p:sp>
      <p:sp>
        <p:nvSpPr>
          <p:cNvPr id="1023" name="Google Shape;1023;p13"/>
          <p:cNvSpPr txBox="1">
            <a:spLocks noGrp="1"/>
          </p:cNvSpPr>
          <p:nvPr>
            <p:ph type="title" idx="16" hasCustomPrompt="1"/>
          </p:nvPr>
        </p:nvSpPr>
        <p:spPr>
          <a:xfrm>
            <a:off x="2219000" y="1877499"/>
            <a:ext cx="819600" cy="4756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1800"/>
              <a:buNone/>
              <a:defRPr sz="2400"/>
            </a:lvl1pPr>
            <a:lvl2pPr lvl="1" algn="ctr" rtl="0">
              <a:spcBef>
                <a:spcPts val="0"/>
              </a:spcBef>
              <a:spcAft>
                <a:spcPts val="0"/>
              </a:spcAft>
              <a:buSzPts val="1800"/>
              <a:buNone/>
              <a:defRPr sz="2400"/>
            </a:lvl2pPr>
            <a:lvl3pPr lvl="2" algn="ctr" rtl="0">
              <a:spcBef>
                <a:spcPts val="0"/>
              </a:spcBef>
              <a:spcAft>
                <a:spcPts val="0"/>
              </a:spcAft>
              <a:buSzPts val="1800"/>
              <a:buNone/>
              <a:defRPr sz="2400"/>
            </a:lvl3pPr>
            <a:lvl4pPr lvl="3" algn="ctr" rtl="0">
              <a:spcBef>
                <a:spcPts val="0"/>
              </a:spcBef>
              <a:spcAft>
                <a:spcPts val="0"/>
              </a:spcAft>
              <a:buSzPts val="1800"/>
              <a:buNone/>
              <a:defRPr sz="2400"/>
            </a:lvl4pPr>
            <a:lvl5pPr lvl="4" algn="ctr" rtl="0">
              <a:spcBef>
                <a:spcPts val="0"/>
              </a:spcBef>
              <a:spcAft>
                <a:spcPts val="0"/>
              </a:spcAft>
              <a:buSzPts val="1800"/>
              <a:buNone/>
              <a:defRPr sz="2400"/>
            </a:lvl5pPr>
            <a:lvl6pPr lvl="5" algn="ctr" rtl="0">
              <a:spcBef>
                <a:spcPts val="0"/>
              </a:spcBef>
              <a:spcAft>
                <a:spcPts val="0"/>
              </a:spcAft>
              <a:buSzPts val="1800"/>
              <a:buNone/>
              <a:defRPr sz="2400"/>
            </a:lvl6pPr>
            <a:lvl7pPr lvl="6" algn="ctr" rtl="0">
              <a:spcBef>
                <a:spcPts val="0"/>
              </a:spcBef>
              <a:spcAft>
                <a:spcPts val="0"/>
              </a:spcAft>
              <a:buSzPts val="1800"/>
              <a:buNone/>
              <a:defRPr sz="2400"/>
            </a:lvl7pPr>
            <a:lvl8pPr lvl="7" algn="ctr" rtl="0">
              <a:spcBef>
                <a:spcPts val="0"/>
              </a:spcBef>
              <a:spcAft>
                <a:spcPts val="0"/>
              </a:spcAft>
              <a:buSzPts val="1800"/>
              <a:buNone/>
              <a:defRPr sz="2400"/>
            </a:lvl8pPr>
            <a:lvl9pPr lvl="8" algn="ctr" rtl="0">
              <a:spcBef>
                <a:spcPts val="0"/>
              </a:spcBef>
              <a:spcAft>
                <a:spcPts val="0"/>
              </a:spcAft>
              <a:buSzPts val="1800"/>
              <a:buNone/>
              <a:defRPr sz="2400"/>
            </a:lvl9pPr>
          </a:lstStyle>
          <a:p>
            <a:r>
              <a:t>xx%</a:t>
            </a:r>
          </a:p>
        </p:txBody>
      </p:sp>
      <p:sp>
        <p:nvSpPr>
          <p:cNvPr id="1024" name="Google Shape;1024;p13"/>
          <p:cNvSpPr txBox="1">
            <a:spLocks noGrp="1"/>
          </p:cNvSpPr>
          <p:nvPr>
            <p:ph type="title" idx="17" hasCustomPrompt="1"/>
          </p:nvPr>
        </p:nvSpPr>
        <p:spPr>
          <a:xfrm>
            <a:off x="5686067" y="1854333"/>
            <a:ext cx="819600" cy="4756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1800"/>
              <a:buNone/>
              <a:defRPr sz="2400"/>
            </a:lvl1pPr>
            <a:lvl2pPr lvl="1" algn="ctr" rtl="0">
              <a:spcBef>
                <a:spcPts val="0"/>
              </a:spcBef>
              <a:spcAft>
                <a:spcPts val="0"/>
              </a:spcAft>
              <a:buSzPts val="1800"/>
              <a:buNone/>
              <a:defRPr sz="2400"/>
            </a:lvl2pPr>
            <a:lvl3pPr lvl="2" algn="ctr" rtl="0">
              <a:spcBef>
                <a:spcPts val="0"/>
              </a:spcBef>
              <a:spcAft>
                <a:spcPts val="0"/>
              </a:spcAft>
              <a:buSzPts val="1800"/>
              <a:buNone/>
              <a:defRPr sz="2400"/>
            </a:lvl3pPr>
            <a:lvl4pPr lvl="3" algn="ctr" rtl="0">
              <a:spcBef>
                <a:spcPts val="0"/>
              </a:spcBef>
              <a:spcAft>
                <a:spcPts val="0"/>
              </a:spcAft>
              <a:buSzPts val="1800"/>
              <a:buNone/>
              <a:defRPr sz="2400"/>
            </a:lvl4pPr>
            <a:lvl5pPr lvl="4" algn="ctr" rtl="0">
              <a:spcBef>
                <a:spcPts val="0"/>
              </a:spcBef>
              <a:spcAft>
                <a:spcPts val="0"/>
              </a:spcAft>
              <a:buSzPts val="1800"/>
              <a:buNone/>
              <a:defRPr sz="2400"/>
            </a:lvl5pPr>
            <a:lvl6pPr lvl="5" algn="ctr" rtl="0">
              <a:spcBef>
                <a:spcPts val="0"/>
              </a:spcBef>
              <a:spcAft>
                <a:spcPts val="0"/>
              </a:spcAft>
              <a:buSzPts val="1800"/>
              <a:buNone/>
              <a:defRPr sz="2400"/>
            </a:lvl6pPr>
            <a:lvl7pPr lvl="6" algn="ctr" rtl="0">
              <a:spcBef>
                <a:spcPts val="0"/>
              </a:spcBef>
              <a:spcAft>
                <a:spcPts val="0"/>
              </a:spcAft>
              <a:buSzPts val="1800"/>
              <a:buNone/>
              <a:defRPr sz="2400"/>
            </a:lvl7pPr>
            <a:lvl8pPr lvl="7" algn="ctr" rtl="0">
              <a:spcBef>
                <a:spcPts val="0"/>
              </a:spcBef>
              <a:spcAft>
                <a:spcPts val="0"/>
              </a:spcAft>
              <a:buSzPts val="1800"/>
              <a:buNone/>
              <a:defRPr sz="2400"/>
            </a:lvl8pPr>
            <a:lvl9pPr lvl="8" algn="ctr" rtl="0">
              <a:spcBef>
                <a:spcPts val="0"/>
              </a:spcBef>
              <a:spcAft>
                <a:spcPts val="0"/>
              </a:spcAft>
              <a:buSzPts val="1800"/>
              <a:buNone/>
              <a:defRPr sz="2400"/>
            </a:lvl9pPr>
          </a:lstStyle>
          <a:p>
            <a:r>
              <a:t>xx%</a:t>
            </a:r>
          </a:p>
        </p:txBody>
      </p:sp>
      <p:sp>
        <p:nvSpPr>
          <p:cNvPr id="1025" name="Google Shape;1025;p13"/>
          <p:cNvSpPr txBox="1">
            <a:spLocks noGrp="1"/>
          </p:cNvSpPr>
          <p:nvPr>
            <p:ph type="title" idx="18" hasCustomPrompt="1"/>
          </p:nvPr>
        </p:nvSpPr>
        <p:spPr>
          <a:xfrm>
            <a:off x="9153467" y="1854333"/>
            <a:ext cx="819600" cy="4756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1800"/>
              <a:buNone/>
              <a:defRPr sz="2400"/>
            </a:lvl1pPr>
            <a:lvl2pPr lvl="1" algn="ctr" rtl="0">
              <a:spcBef>
                <a:spcPts val="0"/>
              </a:spcBef>
              <a:spcAft>
                <a:spcPts val="0"/>
              </a:spcAft>
              <a:buSzPts val="1800"/>
              <a:buNone/>
              <a:defRPr sz="2400"/>
            </a:lvl2pPr>
            <a:lvl3pPr lvl="2" algn="ctr" rtl="0">
              <a:spcBef>
                <a:spcPts val="0"/>
              </a:spcBef>
              <a:spcAft>
                <a:spcPts val="0"/>
              </a:spcAft>
              <a:buSzPts val="1800"/>
              <a:buNone/>
              <a:defRPr sz="2400"/>
            </a:lvl3pPr>
            <a:lvl4pPr lvl="3" algn="ctr" rtl="0">
              <a:spcBef>
                <a:spcPts val="0"/>
              </a:spcBef>
              <a:spcAft>
                <a:spcPts val="0"/>
              </a:spcAft>
              <a:buSzPts val="1800"/>
              <a:buNone/>
              <a:defRPr sz="2400"/>
            </a:lvl4pPr>
            <a:lvl5pPr lvl="4" algn="ctr" rtl="0">
              <a:spcBef>
                <a:spcPts val="0"/>
              </a:spcBef>
              <a:spcAft>
                <a:spcPts val="0"/>
              </a:spcAft>
              <a:buSzPts val="1800"/>
              <a:buNone/>
              <a:defRPr sz="2400"/>
            </a:lvl5pPr>
            <a:lvl6pPr lvl="5" algn="ctr" rtl="0">
              <a:spcBef>
                <a:spcPts val="0"/>
              </a:spcBef>
              <a:spcAft>
                <a:spcPts val="0"/>
              </a:spcAft>
              <a:buSzPts val="1800"/>
              <a:buNone/>
              <a:defRPr sz="2400"/>
            </a:lvl6pPr>
            <a:lvl7pPr lvl="6" algn="ctr" rtl="0">
              <a:spcBef>
                <a:spcPts val="0"/>
              </a:spcBef>
              <a:spcAft>
                <a:spcPts val="0"/>
              </a:spcAft>
              <a:buSzPts val="1800"/>
              <a:buNone/>
              <a:defRPr sz="2400"/>
            </a:lvl7pPr>
            <a:lvl8pPr lvl="7" algn="ctr" rtl="0">
              <a:spcBef>
                <a:spcPts val="0"/>
              </a:spcBef>
              <a:spcAft>
                <a:spcPts val="0"/>
              </a:spcAft>
              <a:buSzPts val="1800"/>
              <a:buNone/>
              <a:defRPr sz="2400"/>
            </a:lvl8pPr>
            <a:lvl9pPr lvl="8" algn="ctr" rtl="0">
              <a:spcBef>
                <a:spcPts val="0"/>
              </a:spcBef>
              <a:spcAft>
                <a:spcPts val="0"/>
              </a:spcAft>
              <a:buSzPts val="1800"/>
              <a:buNone/>
              <a:defRPr sz="2400"/>
            </a:lvl9pPr>
          </a:lstStyle>
          <a:p>
            <a:r>
              <a:t>xx%</a:t>
            </a:r>
          </a:p>
        </p:txBody>
      </p:sp>
      <p:sp>
        <p:nvSpPr>
          <p:cNvPr id="1026" name="Google Shape;1026;p13"/>
          <p:cNvSpPr txBox="1">
            <a:spLocks noGrp="1"/>
          </p:cNvSpPr>
          <p:nvPr>
            <p:ph type="title" idx="19" hasCustomPrompt="1"/>
          </p:nvPr>
        </p:nvSpPr>
        <p:spPr>
          <a:xfrm>
            <a:off x="2219000" y="4273533"/>
            <a:ext cx="819600" cy="4756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1800"/>
              <a:buNone/>
              <a:defRPr sz="2400"/>
            </a:lvl1pPr>
            <a:lvl2pPr lvl="1" algn="ctr" rtl="0">
              <a:spcBef>
                <a:spcPts val="0"/>
              </a:spcBef>
              <a:spcAft>
                <a:spcPts val="0"/>
              </a:spcAft>
              <a:buSzPts val="1800"/>
              <a:buNone/>
              <a:defRPr sz="2400"/>
            </a:lvl2pPr>
            <a:lvl3pPr lvl="2" algn="ctr" rtl="0">
              <a:spcBef>
                <a:spcPts val="0"/>
              </a:spcBef>
              <a:spcAft>
                <a:spcPts val="0"/>
              </a:spcAft>
              <a:buSzPts val="1800"/>
              <a:buNone/>
              <a:defRPr sz="2400"/>
            </a:lvl3pPr>
            <a:lvl4pPr lvl="3" algn="ctr" rtl="0">
              <a:spcBef>
                <a:spcPts val="0"/>
              </a:spcBef>
              <a:spcAft>
                <a:spcPts val="0"/>
              </a:spcAft>
              <a:buSzPts val="1800"/>
              <a:buNone/>
              <a:defRPr sz="2400"/>
            </a:lvl4pPr>
            <a:lvl5pPr lvl="4" algn="ctr" rtl="0">
              <a:spcBef>
                <a:spcPts val="0"/>
              </a:spcBef>
              <a:spcAft>
                <a:spcPts val="0"/>
              </a:spcAft>
              <a:buSzPts val="1800"/>
              <a:buNone/>
              <a:defRPr sz="2400"/>
            </a:lvl5pPr>
            <a:lvl6pPr lvl="5" algn="ctr" rtl="0">
              <a:spcBef>
                <a:spcPts val="0"/>
              </a:spcBef>
              <a:spcAft>
                <a:spcPts val="0"/>
              </a:spcAft>
              <a:buSzPts val="1800"/>
              <a:buNone/>
              <a:defRPr sz="2400"/>
            </a:lvl6pPr>
            <a:lvl7pPr lvl="6" algn="ctr" rtl="0">
              <a:spcBef>
                <a:spcPts val="0"/>
              </a:spcBef>
              <a:spcAft>
                <a:spcPts val="0"/>
              </a:spcAft>
              <a:buSzPts val="1800"/>
              <a:buNone/>
              <a:defRPr sz="2400"/>
            </a:lvl7pPr>
            <a:lvl8pPr lvl="7" algn="ctr" rtl="0">
              <a:spcBef>
                <a:spcPts val="0"/>
              </a:spcBef>
              <a:spcAft>
                <a:spcPts val="0"/>
              </a:spcAft>
              <a:buSzPts val="1800"/>
              <a:buNone/>
              <a:defRPr sz="2400"/>
            </a:lvl8pPr>
            <a:lvl9pPr lvl="8" algn="ctr" rtl="0">
              <a:spcBef>
                <a:spcPts val="0"/>
              </a:spcBef>
              <a:spcAft>
                <a:spcPts val="0"/>
              </a:spcAft>
              <a:buSzPts val="1800"/>
              <a:buNone/>
              <a:defRPr sz="2400"/>
            </a:lvl9pPr>
          </a:lstStyle>
          <a:p>
            <a:r>
              <a:t>xx%</a:t>
            </a:r>
          </a:p>
        </p:txBody>
      </p:sp>
      <p:sp>
        <p:nvSpPr>
          <p:cNvPr id="1027" name="Google Shape;1027;p13"/>
          <p:cNvSpPr txBox="1">
            <a:spLocks noGrp="1"/>
          </p:cNvSpPr>
          <p:nvPr>
            <p:ph type="title" idx="20" hasCustomPrompt="1"/>
          </p:nvPr>
        </p:nvSpPr>
        <p:spPr>
          <a:xfrm>
            <a:off x="5686233" y="4273533"/>
            <a:ext cx="819600" cy="4756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1800"/>
              <a:buNone/>
              <a:defRPr sz="2400"/>
            </a:lvl1pPr>
            <a:lvl2pPr lvl="1" algn="ctr" rtl="0">
              <a:spcBef>
                <a:spcPts val="0"/>
              </a:spcBef>
              <a:spcAft>
                <a:spcPts val="0"/>
              </a:spcAft>
              <a:buSzPts val="1800"/>
              <a:buNone/>
              <a:defRPr sz="2400"/>
            </a:lvl2pPr>
            <a:lvl3pPr lvl="2" algn="ctr" rtl="0">
              <a:spcBef>
                <a:spcPts val="0"/>
              </a:spcBef>
              <a:spcAft>
                <a:spcPts val="0"/>
              </a:spcAft>
              <a:buSzPts val="1800"/>
              <a:buNone/>
              <a:defRPr sz="2400"/>
            </a:lvl3pPr>
            <a:lvl4pPr lvl="3" algn="ctr" rtl="0">
              <a:spcBef>
                <a:spcPts val="0"/>
              </a:spcBef>
              <a:spcAft>
                <a:spcPts val="0"/>
              </a:spcAft>
              <a:buSzPts val="1800"/>
              <a:buNone/>
              <a:defRPr sz="2400"/>
            </a:lvl4pPr>
            <a:lvl5pPr lvl="4" algn="ctr" rtl="0">
              <a:spcBef>
                <a:spcPts val="0"/>
              </a:spcBef>
              <a:spcAft>
                <a:spcPts val="0"/>
              </a:spcAft>
              <a:buSzPts val="1800"/>
              <a:buNone/>
              <a:defRPr sz="2400"/>
            </a:lvl5pPr>
            <a:lvl6pPr lvl="5" algn="ctr" rtl="0">
              <a:spcBef>
                <a:spcPts val="0"/>
              </a:spcBef>
              <a:spcAft>
                <a:spcPts val="0"/>
              </a:spcAft>
              <a:buSzPts val="1800"/>
              <a:buNone/>
              <a:defRPr sz="2400"/>
            </a:lvl6pPr>
            <a:lvl7pPr lvl="6" algn="ctr" rtl="0">
              <a:spcBef>
                <a:spcPts val="0"/>
              </a:spcBef>
              <a:spcAft>
                <a:spcPts val="0"/>
              </a:spcAft>
              <a:buSzPts val="1800"/>
              <a:buNone/>
              <a:defRPr sz="2400"/>
            </a:lvl7pPr>
            <a:lvl8pPr lvl="7" algn="ctr" rtl="0">
              <a:spcBef>
                <a:spcPts val="0"/>
              </a:spcBef>
              <a:spcAft>
                <a:spcPts val="0"/>
              </a:spcAft>
              <a:buSzPts val="1800"/>
              <a:buNone/>
              <a:defRPr sz="2400"/>
            </a:lvl8pPr>
            <a:lvl9pPr lvl="8" algn="ctr" rtl="0">
              <a:spcBef>
                <a:spcPts val="0"/>
              </a:spcBef>
              <a:spcAft>
                <a:spcPts val="0"/>
              </a:spcAft>
              <a:buSzPts val="1800"/>
              <a:buNone/>
              <a:defRPr sz="2400"/>
            </a:lvl9pPr>
          </a:lstStyle>
          <a:p>
            <a:r>
              <a:t>xx%</a:t>
            </a:r>
          </a:p>
        </p:txBody>
      </p:sp>
      <p:sp>
        <p:nvSpPr>
          <p:cNvPr id="1028" name="Google Shape;1028;p13"/>
          <p:cNvSpPr txBox="1">
            <a:spLocks noGrp="1"/>
          </p:cNvSpPr>
          <p:nvPr>
            <p:ph type="title" idx="21" hasCustomPrompt="1"/>
          </p:nvPr>
        </p:nvSpPr>
        <p:spPr>
          <a:xfrm>
            <a:off x="9153467" y="4273533"/>
            <a:ext cx="819600" cy="4756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1800"/>
              <a:buNone/>
              <a:defRPr sz="2400"/>
            </a:lvl1pPr>
            <a:lvl2pPr lvl="1" algn="ctr" rtl="0">
              <a:spcBef>
                <a:spcPts val="0"/>
              </a:spcBef>
              <a:spcAft>
                <a:spcPts val="0"/>
              </a:spcAft>
              <a:buSzPts val="1800"/>
              <a:buNone/>
              <a:defRPr sz="2400"/>
            </a:lvl2pPr>
            <a:lvl3pPr lvl="2" algn="ctr" rtl="0">
              <a:spcBef>
                <a:spcPts val="0"/>
              </a:spcBef>
              <a:spcAft>
                <a:spcPts val="0"/>
              </a:spcAft>
              <a:buSzPts val="1800"/>
              <a:buNone/>
              <a:defRPr sz="2400"/>
            </a:lvl3pPr>
            <a:lvl4pPr lvl="3" algn="ctr" rtl="0">
              <a:spcBef>
                <a:spcPts val="0"/>
              </a:spcBef>
              <a:spcAft>
                <a:spcPts val="0"/>
              </a:spcAft>
              <a:buSzPts val="1800"/>
              <a:buNone/>
              <a:defRPr sz="2400"/>
            </a:lvl4pPr>
            <a:lvl5pPr lvl="4" algn="ctr" rtl="0">
              <a:spcBef>
                <a:spcPts val="0"/>
              </a:spcBef>
              <a:spcAft>
                <a:spcPts val="0"/>
              </a:spcAft>
              <a:buSzPts val="1800"/>
              <a:buNone/>
              <a:defRPr sz="2400"/>
            </a:lvl5pPr>
            <a:lvl6pPr lvl="5" algn="ctr" rtl="0">
              <a:spcBef>
                <a:spcPts val="0"/>
              </a:spcBef>
              <a:spcAft>
                <a:spcPts val="0"/>
              </a:spcAft>
              <a:buSzPts val="1800"/>
              <a:buNone/>
              <a:defRPr sz="2400"/>
            </a:lvl6pPr>
            <a:lvl7pPr lvl="6" algn="ctr" rtl="0">
              <a:spcBef>
                <a:spcPts val="0"/>
              </a:spcBef>
              <a:spcAft>
                <a:spcPts val="0"/>
              </a:spcAft>
              <a:buSzPts val="1800"/>
              <a:buNone/>
              <a:defRPr sz="2400"/>
            </a:lvl7pPr>
            <a:lvl8pPr lvl="7" algn="ctr" rtl="0">
              <a:spcBef>
                <a:spcPts val="0"/>
              </a:spcBef>
              <a:spcAft>
                <a:spcPts val="0"/>
              </a:spcAft>
              <a:buSzPts val="1800"/>
              <a:buNone/>
              <a:defRPr sz="2400"/>
            </a:lvl8pPr>
            <a:lvl9pPr lvl="8" algn="ctr" rtl="0">
              <a:spcBef>
                <a:spcPts val="0"/>
              </a:spcBef>
              <a:spcAft>
                <a:spcPts val="0"/>
              </a:spcAft>
              <a:buSzPts val="1800"/>
              <a:buNone/>
              <a:defRPr sz="2400"/>
            </a:lvl9pPr>
          </a:lstStyle>
          <a:p>
            <a:r>
              <a:t>xx%</a:t>
            </a:r>
          </a:p>
        </p:txBody>
      </p:sp>
    </p:spTree>
    <p:extLst>
      <p:ext uri="{BB962C8B-B14F-4D97-AF65-F5344CB8AC3E}">
        <p14:creationId xmlns:p14="http://schemas.microsoft.com/office/powerpoint/2010/main" val="121053281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Title and text">
  <p:cSld name="Title and text">
    <p:spTree>
      <p:nvGrpSpPr>
        <p:cNvPr id="1" name="Shape 1029"/>
        <p:cNvGrpSpPr/>
        <p:nvPr/>
      </p:nvGrpSpPr>
      <p:grpSpPr>
        <a:xfrm>
          <a:off x="0" y="0"/>
          <a:ext cx="0" cy="0"/>
          <a:chOff x="0" y="0"/>
          <a:chExt cx="0" cy="0"/>
        </a:xfrm>
      </p:grpSpPr>
      <p:sp>
        <p:nvSpPr>
          <p:cNvPr id="1030" name="Google Shape;1030;p14"/>
          <p:cNvSpPr/>
          <p:nvPr/>
        </p:nvSpPr>
        <p:spPr>
          <a:xfrm>
            <a:off x="-275633" y="990784"/>
            <a:ext cx="1781600" cy="261200"/>
          </a:xfrm>
          <a:prstGeom prst="parallelogram">
            <a:avLst>
              <a:gd name="adj" fmla="val 25000"/>
            </a:avLst>
          </a:prstGeom>
          <a:gradFill>
            <a:gsLst>
              <a:gs pos="0">
                <a:schemeClr val="accent3"/>
              </a:gs>
              <a:gs pos="43000">
                <a:srgbClr val="DCDCDC">
                  <a:alpha val="41568"/>
                </a:srgbClr>
              </a:gs>
              <a:gs pos="100000">
                <a:srgbClr val="FFFFFF">
                  <a:alpha val="0"/>
                </a:srgbClr>
              </a:gs>
            </a:gsLst>
            <a:lin ang="0" scaled="0"/>
          </a:gra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031" name="Google Shape;1031;p14"/>
          <p:cNvSpPr/>
          <p:nvPr/>
        </p:nvSpPr>
        <p:spPr>
          <a:xfrm flipH="1">
            <a:off x="10674000" y="395667"/>
            <a:ext cx="1781600" cy="261200"/>
          </a:xfrm>
          <a:prstGeom prst="parallelogram">
            <a:avLst>
              <a:gd name="adj" fmla="val 25000"/>
            </a:avLst>
          </a:prstGeom>
          <a:gradFill>
            <a:gsLst>
              <a:gs pos="0">
                <a:schemeClr val="accent3"/>
              </a:gs>
              <a:gs pos="43000">
                <a:srgbClr val="DCDCDC">
                  <a:alpha val="41568"/>
                </a:srgbClr>
              </a:gs>
              <a:gs pos="100000">
                <a:srgbClr val="FFFFFF">
                  <a:alpha val="0"/>
                </a:srgbClr>
              </a:gs>
            </a:gsLst>
            <a:lin ang="0" scaled="0"/>
          </a:gra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grpSp>
        <p:nvGrpSpPr>
          <p:cNvPr id="1032" name="Google Shape;1032;p14"/>
          <p:cNvGrpSpPr/>
          <p:nvPr/>
        </p:nvGrpSpPr>
        <p:grpSpPr>
          <a:xfrm>
            <a:off x="710867" y="1951570"/>
            <a:ext cx="2726745" cy="5078031"/>
            <a:chOff x="533150" y="1463677"/>
            <a:chExt cx="2045059" cy="3808523"/>
          </a:xfrm>
        </p:grpSpPr>
        <p:grpSp>
          <p:nvGrpSpPr>
            <p:cNvPr id="1033" name="Google Shape;1033;p14"/>
            <p:cNvGrpSpPr/>
            <p:nvPr/>
          </p:nvGrpSpPr>
          <p:grpSpPr>
            <a:xfrm>
              <a:off x="533150" y="1463677"/>
              <a:ext cx="2045059" cy="3808523"/>
              <a:chOff x="533150" y="1463677"/>
              <a:chExt cx="2045059" cy="3808523"/>
            </a:xfrm>
          </p:grpSpPr>
          <p:grpSp>
            <p:nvGrpSpPr>
              <p:cNvPr id="1034" name="Google Shape;1034;p14"/>
              <p:cNvGrpSpPr/>
              <p:nvPr/>
            </p:nvGrpSpPr>
            <p:grpSpPr>
              <a:xfrm>
                <a:off x="798272" y="4042030"/>
                <a:ext cx="411796" cy="870194"/>
                <a:chOff x="798272" y="4042030"/>
                <a:chExt cx="411796" cy="870194"/>
              </a:xfrm>
            </p:grpSpPr>
            <p:sp>
              <p:nvSpPr>
                <p:cNvPr id="1035" name="Google Shape;1035;p14"/>
                <p:cNvSpPr/>
                <p:nvPr/>
              </p:nvSpPr>
              <p:spPr>
                <a:xfrm>
                  <a:off x="798272" y="4042030"/>
                  <a:ext cx="411796" cy="464386"/>
                </a:xfrm>
                <a:custGeom>
                  <a:avLst/>
                  <a:gdLst/>
                  <a:ahLst/>
                  <a:cxnLst/>
                  <a:rect l="l" t="t" r="r" b="b"/>
                  <a:pathLst>
                    <a:path w="9921" h="11188" extrusionOk="0">
                      <a:moveTo>
                        <a:pt x="0" y="0"/>
                      </a:moveTo>
                      <a:lnTo>
                        <a:pt x="0" y="1231"/>
                      </a:lnTo>
                      <a:lnTo>
                        <a:pt x="9920" y="11187"/>
                      </a:lnTo>
                      <a:lnTo>
                        <a:pt x="9920" y="9956"/>
                      </a:lnTo>
                      <a:lnTo>
                        <a:pt x="0"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036" name="Google Shape;1036;p14"/>
                <p:cNvSpPr/>
                <p:nvPr/>
              </p:nvSpPr>
              <p:spPr>
                <a:xfrm>
                  <a:off x="798272" y="4159037"/>
                  <a:ext cx="411796" cy="464386"/>
                </a:xfrm>
                <a:custGeom>
                  <a:avLst/>
                  <a:gdLst/>
                  <a:ahLst/>
                  <a:cxnLst/>
                  <a:rect l="l" t="t" r="r" b="b"/>
                  <a:pathLst>
                    <a:path w="9921" h="11188" extrusionOk="0">
                      <a:moveTo>
                        <a:pt x="0" y="0"/>
                      </a:moveTo>
                      <a:lnTo>
                        <a:pt x="0" y="1231"/>
                      </a:lnTo>
                      <a:lnTo>
                        <a:pt x="9920" y="11187"/>
                      </a:lnTo>
                      <a:lnTo>
                        <a:pt x="9920" y="9965"/>
                      </a:lnTo>
                      <a:lnTo>
                        <a:pt x="0"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037" name="Google Shape;1037;p14"/>
                <p:cNvSpPr/>
                <p:nvPr/>
              </p:nvSpPr>
              <p:spPr>
                <a:xfrm>
                  <a:off x="798272" y="4276044"/>
                  <a:ext cx="411796" cy="464386"/>
                </a:xfrm>
                <a:custGeom>
                  <a:avLst/>
                  <a:gdLst/>
                  <a:ahLst/>
                  <a:cxnLst/>
                  <a:rect l="l" t="t" r="r" b="b"/>
                  <a:pathLst>
                    <a:path w="9921" h="11188" extrusionOk="0">
                      <a:moveTo>
                        <a:pt x="0" y="0"/>
                      </a:moveTo>
                      <a:lnTo>
                        <a:pt x="0" y="1231"/>
                      </a:lnTo>
                      <a:lnTo>
                        <a:pt x="9920" y="11187"/>
                      </a:lnTo>
                      <a:lnTo>
                        <a:pt x="9920" y="9965"/>
                      </a:lnTo>
                      <a:lnTo>
                        <a:pt x="0"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038" name="Google Shape;1038;p14"/>
                <p:cNvSpPr/>
                <p:nvPr/>
              </p:nvSpPr>
              <p:spPr>
                <a:xfrm>
                  <a:off x="798272" y="4393425"/>
                  <a:ext cx="411796" cy="464386"/>
                </a:xfrm>
                <a:custGeom>
                  <a:avLst/>
                  <a:gdLst/>
                  <a:ahLst/>
                  <a:cxnLst/>
                  <a:rect l="l" t="t" r="r" b="b"/>
                  <a:pathLst>
                    <a:path w="9921" h="11188" extrusionOk="0">
                      <a:moveTo>
                        <a:pt x="0" y="0"/>
                      </a:moveTo>
                      <a:lnTo>
                        <a:pt x="0" y="1222"/>
                      </a:lnTo>
                      <a:lnTo>
                        <a:pt x="9920" y="11187"/>
                      </a:lnTo>
                      <a:lnTo>
                        <a:pt x="9920" y="9956"/>
                      </a:lnTo>
                      <a:lnTo>
                        <a:pt x="0"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039" name="Google Shape;1039;p14"/>
                <p:cNvSpPr/>
                <p:nvPr/>
              </p:nvSpPr>
              <p:spPr>
                <a:xfrm>
                  <a:off x="798272" y="4510431"/>
                  <a:ext cx="400298" cy="401793"/>
                </a:xfrm>
                <a:custGeom>
                  <a:avLst/>
                  <a:gdLst/>
                  <a:ahLst/>
                  <a:cxnLst/>
                  <a:rect l="l" t="t" r="r" b="b"/>
                  <a:pathLst>
                    <a:path w="9644" h="9680" extrusionOk="0">
                      <a:moveTo>
                        <a:pt x="0" y="0"/>
                      </a:moveTo>
                      <a:lnTo>
                        <a:pt x="0" y="1222"/>
                      </a:lnTo>
                      <a:lnTo>
                        <a:pt x="8421" y="9680"/>
                      </a:lnTo>
                      <a:lnTo>
                        <a:pt x="9644" y="9680"/>
                      </a:lnTo>
                      <a:lnTo>
                        <a:pt x="0"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040" name="Google Shape;1040;p14"/>
                <p:cNvSpPr/>
                <p:nvPr/>
              </p:nvSpPr>
              <p:spPr>
                <a:xfrm>
                  <a:off x="798272" y="4627438"/>
                  <a:ext cx="284036" cy="284783"/>
                </a:xfrm>
                <a:custGeom>
                  <a:avLst/>
                  <a:gdLst/>
                  <a:ahLst/>
                  <a:cxnLst/>
                  <a:rect l="l" t="t" r="r" b="b"/>
                  <a:pathLst>
                    <a:path w="6843" h="6861" extrusionOk="0">
                      <a:moveTo>
                        <a:pt x="0" y="0"/>
                      </a:moveTo>
                      <a:lnTo>
                        <a:pt x="0" y="1231"/>
                      </a:lnTo>
                      <a:lnTo>
                        <a:pt x="5620" y="6861"/>
                      </a:lnTo>
                      <a:lnTo>
                        <a:pt x="6842" y="6861"/>
                      </a:lnTo>
                      <a:lnTo>
                        <a:pt x="0"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041" name="Google Shape;1041;p14"/>
                <p:cNvSpPr/>
                <p:nvPr/>
              </p:nvSpPr>
              <p:spPr>
                <a:xfrm>
                  <a:off x="798272" y="4744445"/>
                  <a:ext cx="167400" cy="167773"/>
                </a:xfrm>
                <a:custGeom>
                  <a:avLst/>
                  <a:gdLst/>
                  <a:ahLst/>
                  <a:cxnLst/>
                  <a:rect l="l" t="t" r="r" b="b"/>
                  <a:pathLst>
                    <a:path w="4033" h="4042" extrusionOk="0">
                      <a:moveTo>
                        <a:pt x="0" y="0"/>
                      </a:moveTo>
                      <a:lnTo>
                        <a:pt x="0" y="1231"/>
                      </a:lnTo>
                      <a:lnTo>
                        <a:pt x="2810" y="4042"/>
                      </a:lnTo>
                      <a:lnTo>
                        <a:pt x="4032" y="4042"/>
                      </a:lnTo>
                      <a:lnTo>
                        <a:pt x="0"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sp>
            <p:nvSpPr>
              <p:cNvPr id="1042" name="Google Shape;1042;p14"/>
              <p:cNvSpPr/>
              <p:nvPr/>
            </p:nvSpPr>
            <p:spPr>
              <a:xfrm>
                <a:off x="760833" y="1801468"/>
                <a:ext cx="608458" cy="3032330"/>
              </a:xfrm>
              <a:custGeom>
                <a:avLst/>
                <a:gdLst/>
                <a:ahLst/>
                <a:cxnLst/>
                <a:rect l="l" t="t" r="r" b="b"/>
                <a:pathLst>
                  <a:path w="14659" h="73055" extrusionOk="0">
                    <a:moveTo>
                      <a:pt x="1" y="0"/>
                    </a:moveTo>
                    <a:lnTo>
                      <a:pt x="1" y="48870"/>
                    </a:lnTo>
                    <a:lnTo>
                      <a:pt x="14239" y="63107"/>
                    </a:lnTo>
                    <a:lnTo>
                      <a:pt x="14239" y="73054"/>
                    </a:lnTo>
                    <a:lnTo>
                      <a:pt x="14658" y="73054"/>
                    </a:lnTo>
                    <a:lnTo>
                      <a:pt x="14658" y="62929"/>
                    </a:lnTo>
                    <a:lnTo>
                      <a:pt x="420" y="48691"/>
                    </a:lnTo>
                    <a:lnTo>
                      <a:pt x="420"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043" name="Google Shape;1043;p14"/>
              <p:cNvSpPr/>
              <p:nvPr/>
            </p:nvSpPr>
            <p:spPr>
              <a:xfrm>
                <a:off x="713100" y="1691475"/>
                <a:ext cx="113315" cy="112983"/>
              </a:xfrm>
              <a:custGeom>
                <a:avLst/>
                <a:gdLst/>
                <a:ahLst/>
                <a:cxnLst/>
                <a:rect l="l" t="t" r="r" b="b"/>
                <a:pathLst>
                  <a:path w="2730" h="2722" extrusionOk="0">
                    <a:moveTo>
                      <a:pt x="1365" y="420"/>
                    </a:moveTo>
                    <a:cubicBezTo>
                      <a:pt x="1883" y="420"/>
                      <a:pt x="2302" y="839"/>
                      <a:pt x="2302" y="1357"/>
                    </a:cubicBezTo>
                    <a:cubicBezTo>
                      <a:pt x="2302" y="1874"/>
                      <a:pt x="1883" y="2302"/>
                      <a:pt x="1365" y="2302"/>
                    </a:cubicBezTo>
                    <a:cubicBezTo>
                      <a:pt x="848" y="2302"/>
                      <a:pt x="428" y="1874"/>
                      <a:pt x="428" y="1357"/>
                    </a:cubicBezTo>
                    <a:cubicBezTo>
                      <a:pt x="428" y="839"/>
                      <a:pt x="848" y="420"/>
                      <a:pt x="1365" y="420"/>
                    </a:cubicBezTo>
                    <a:close/>
                    <a:moveTo>
                      <a:pt x="1365" y="1"/>
                    </a:moveTo>
                    <a:cubicBezTo>
                      <a:pt x="616" y="1"/>
                      <a:pt x="0" y="607"/>
                      <a:pt x="0" y="1357"/>
                    </a:cubicBezTo>
                    <a:cubicBezTo>
                      <a:pt x="0" y="2106"/>
                      <a:pt x="616" y="2722"/>
                      <a:pt x="1365" y="2722"/>
                    </a:cubicBezTo>
                    <a:cubicBezTo>
                      <a:pt x="2114" y="2722"/>
                      <a:pt x="2730" y="2106"/>
                      <a:pt x="2730" y="1357"/>
                    </a:cubicBezTo>
                    <a:cubicBezTo>
                      <a:pt x="2730" y="607"/>
                      <a:pt x="2114" y="1"/>
                      <a:pt x="1365"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044" name="Google Shape;1044;p14"/>
              <p:cNvSpPr/>
              <p:nvPr/>
            </p:nvSpPr>
            <p:spPr>
              <a:xfrm>
                <a:off x="1302951" y="4818493"/>
                <a:ext cx="112983" cy="112983"/>
              </a:xfrm>
              <a:custGeom>
                <a:avLst/>
                <a:gdLst/>
                <a:ahLst/>
                <a:cxnLst/>
                <a:rect l="l" t="t" r="r" b="b"/>
                <a:pathLst>
                  <a:path w="2722" h="2722" extrusionOk="0">
                    <a:moveTo>
                      <a:pt x="1356" y="420"/>
                    </a:moveTo>
                    <a:cubicBezTo>
                      <a:pt x="1874" y="420"/>
                      <a:pt x="2302" y="839"/>
                      <a:pt x="2302" y="1357"/>
                    </a:cubicBezTo>
                    <a:cubicBezTo>
                      <a:pt x="2302" y="1883"/>
                      <a:pt x="1874" y="2302"/>
                      <a:pt x="1356" y="2302"/>
                    </a:cubicBezTo>
                    <a:cubicBezTo>
                      <a:pt x="839" y="2302"/>
                      <a:pt x="420" y="1883"/>
                      <a:pt x="420" y="1357"/>
                    </a:cubicBezTo>
                    <a:cubicBezTo>
                      <a:pt x="420" y="839"/>
                      <a:pt x="839" y="420"/>
                      <a:pt x="1356" y="420"/>
                    </a:cubicBezTo>
                    <a:close/>
                    <a:moveTo>
                      <a:pt x="1356" y="1"/>
                    </a:moveTo>
                    <a:cubicBezTo>
                      <a:pt x="607" y="1"/>
                      <a:pt x="0" y="607"/>
                      <a:pt x="0" y="1357"/>
                    </a:cubicBezTo>
                    <a:cubicBezTo>
                      <a:pt x="0" y="2115"/>
                      <a:pt x="607" y="2721"/>
                      <a:pt x="1356" y="2721"/>
                    </a:cubicBezTo>
                    <a:cubicBezTo>
                      <a:pt x="2106" y="2721"/>
                      <a:pt x="2721" y="2115"/>
                      <a:pt x="2721" y="1357"/>
                    </a:cubicBezTo>
                    <a:cubicBezTo>
                      <a:pt x="2721" y="607"/>
                      <a:pt x="2106" y="1"/>
                      <a:pt x="1356"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045" name="Google Shape;1045;p14"/>
              <p:cNvSpPr/>
              <p:nvPr/>
            </p:nvSpPr>
            <p:spPr>
              <a:xfrm rot="-5400000">
                <a:off x="-37000" y="4506150"/>
                <a:ext cx="1336200" cy="195900"/>
              </a:xfrm>
              <a:prstGeom prst="parallelogram">
                <a:avLst>
                  <a:gd name="adj" fmla="val 25000"/>
                </a:avLst>
              </a:prstGeom>
              <a:gradFill>
                <a:gsLst>
                  <a:gs pos="0">
                    <a:schemeClr val="accent3"/>
                  </a:gs>
                  <a:gs pos="43000">
                    <a:srgbClr val="DCDCDC">
                      <a:alpha val="41568"/>
                    </a:srgbClr>
                  </a:gs>
                  <a:gs pos="100000">
                    <a:srgbClr val="FFFFFF">
                      <a:alpha val="0"/>
                    </a:srgbClr>
                  </a:gs>
                </a:gsLst>
                <a:lin ang="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nvGrpSpPr>
              <p:cNvPr id="1046" name="Google Shape;1046;p14"/>
              <p:cNvGrpSpPr/>
              <p:nvPr/>
            </p:nvGrpSpPr>
            <p:grpSpPr>
              <a:xfrm>
                <a:off x="600861" y="1463677"/>
                <a:ext cx="337800" cy="337800"/>
                <a:chOff x="2414073" y="4164177"/>
                <a:chExt cx="337800" cy="337800"/>
              </a:xfrm>
            </p:grpSpPr>
            <p:sp>
              <p:nvSpPr>
                <p:cNvPr id="1047" name="Google Shape;1047;p14"/>
                <p:cNvSpPr/>
                <p:nvPr/>
              </p:nvSpPr>
              <p:spPr>
                <a:xfrm>
                  <a:off x="2414073" y="4164177"/>
                  <a:ext cx="337800" cy="337800"/>
                </a:xfrm>
                <a:prstGeom prst="ellipse">
                  <a:avLst/>
                </a:prstGeom>
                <a:gradFill>
                  <a:gsLst>
                    <a:gs pos="0">
                      <a:schemeClr val="lt1"/>
                    </a:gs>
                    <a:gs pos="50000">
                      <a:schemeClr val="lt1"/>
                    </a:gs>
                    <a:gs pos="100000">
                      <a:schemeClr val="accent1"/>
                    </a:gs>
                  </a:gsLst>
                  <a:lin ang="5400700" scaled="0"/>
                </a:gradFill>
                <a:ln>
                  <a:noFill/>
                </a:ln>
                <a:effectLst>
                  <a:outerShdw blurRad="57150" dist="9525" algn="bl" rotWithShape="0">
                    <a:srgbClr val="000000">
                      <a:alpha val="19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048" name="Google Shape;1048;p14"/>
                <p:cNvSpPr/>
                <p:nvPr/>
              </p:nvSpPr>
              <p:spPr>
                <a:xfrm>
                  <a:off x="2461907" y="4212010"/>
                  <a:ext cx="242100" cy="242100"/>
                </a:xfrm>
                <a:prstGeom prst="ellipse">
                  <a:avLst/>
                </a:prstGeom>
                <a:noFill/>
                <a:ln w="19050"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sp>
            <p:nvSpPr>
              <p:cNvPr id="1049" name="Google Shape;1049;p14"/>
              <p:cNvSpPr/>
              <p:nvPr/>
            </p:nvSpPr>
            <p:spPr>
              <a:xfrm>
                <a:off x="1401073" y="4410069"/>
                <a:ext cx="1099451" cy="491781"/>
              </a:xfrm>
              <a:custGeom>
                <a:avLst/>
                <a:gdLst/>
                <a:ahLst/>
                <a:cxnLst/>
                <a:rect l="l" t="t" r="r" b="b"/>
                <a:pathLst>
                  <a:path w="26488" h="11848" extrusionOk="0">
                    <a:moveTo>
                      <a:pt x="26184" y="1"/>
                    </a:moveTo>
                    <a:lnTo>
                      <a:pt x="14765" y="11420"/>
                    </a:lnTo>
                    <a:lnTo>
                      <a:pt x="0" y="11420"/>
                    </a:lnTo>
                    <a:lnTo>
                      <a:pt x="0" y="11848"/>
                    </a:lnTo>
                    <a:lnTo>
                      <a:pt x="14943" y="11848"/>
                    </a:lnTo>
                    <a:lnTo>
                      <a:pt x="26487" y="295"/>
                    </a:lnTo>
                    <a:lnTo>
                      <a:pt x="26184"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050" name="Google Shape;1050;p14"/>
              <p:cNvSpPr/>
              <p:nvPr/>
            </p:nvSpPr>
            <p:spPr>
              <a:xfrm>
                <a:off x="2465226" y="4330268"/>
                <a:ext cx="112983" cy="112983"/>
              </a:xfrm>
              <a:custGeom>
                <a:avLst/>
                <a:gdLst/>
                <a:ahLst/>
                <a:cxnLst/>
                <a:rect l="l" t="t" r="r" b="b"/>
                <a:pathLst>
                  <a:path w="2722" h="2722" extrusionOk="0">
                    <a:moveTo>
                      <a:pt x="1356" y="420"/>
                    </a:moveTo>
                    <a:cubicBezTo>
                      <a:pt x="1874" y="420"/>
                      <a:pt x="2302" y="839"/>
                      <a:pt x="2302" y="1357"/>
                    </a:cubicBezTo>
                    <a:cubicBezTo>
                      <a:pt x="2302" y="1883"/>
                      <a:pt x="1874" y="2302"/>
                      <a:pt x="1356" y="2302"/>
                    </a:cubicBezTo>
                    <a:cubicBezTo>
                      <a:pt x="839" y="2302"/>
                      <a:pt x="420" y="1883"/>
                      <a:pt x="420" y="1357"/>
                    </a:cubicBezTo>
                    <a:cubicBezTo>
                      <a:pt x="420" y="839"/>
                      <a:pt x="839" y="420"/>
                      <a:pt x="1356" y="420"/>
                    </a:cubicBezTo>
                    <a:close/>
                    <a:moveTo>
                      <a:pt x="1356" y="1"/>
                    </a:moveTo>
                    <a:cubicBezTo>
                      <a:pt x="607" y="1"/>
                      <a:pt x="0" y="607"/>
                      <a:pt x="0" y="1357"/>
                    </a:cubicBezTo>
                    <a:cubicBezTo>
                      <a:pt x="0" y="2115"/>
                      <a:pt x="607" y="2721"/>
                      <a:pt x="1356" y="2721"/>
                    </a:cubicBezTo>
                    <a:cubicBezTo>
                      <a:pt x="2106" y="2721"/>
                      <a:pt x="2721" y="2115"/>
                      <a:pt x="2721" y="1357"/>
                    </a:cubicBezTo>
                    <a:cubicBezTo>
                      <a:pt x="2721" y="607"/>
                      <a:pt x="2106" y="1"/>
                      <a:pt x="1356"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sp>
          <p:nvSpPr>
            <p:cNvPr id="1051" name="Google Shape;1051;p14"/>
            <p:cNvSpPr/>
            <p:nvPr/>
          </p:nvSpPr>
          <p:spPr>
            <a:xfrm flipH="1">
              <a:off x="713090" y="3407870"/>
              <a:ext cx="103538" cy="103462"/>
            </a:xfrm>
            <a:custGeom>
              <a:avLst/>
              <a:gdLst/>
              <a:ahLst/>
              <a:cxnLst/>
              <a:rect l="l" t="t" r="r" b="b"/>
              <a:pathLst>
                <a:path w="1295" h="1294" extrusionOk="0">
                  <a:moveTo>
                    <a:pt x="643" y="0"/>
                  </a:moveTo>
                  <a:cubicBezTo>
                    <a:pt x="286" y="0"/>
                    <a:pt x="1" y="294"/>
                    <a:pt x="1" y="651"/>
                  </a:cubicBezTo>
                  <a:cubicBezTo>
                    <a:pt x="1" y="1008"/>
                    <a:pt x="286" y="1294"/>
                    <a:pt x="643" y="1294"/>
                  </a:cubicBezTo>
                  <a:cubicBezTo>
                    <a:pt x="1000" y="1294"/>
                    <a:pt x="1294" y="1008"/>
                    <a:pt x="1294" y="651"/>
                  </a:cubicBezTo>
                  <a:cubicBezTo>
                    <a:pt x="1294" y="294"/>
                    <a:pt x="1000" y="0"/>
                    <a:pt x="643"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grpSp>
        <p:nvGrpSpPr>
          <p:cNvPr id="1052" name="Google Shape;1052;p14"/>
          <p:cNvGrpSpPr/>
          <p:nvPr/>
        </p:nvGrpSpPr>
        <p:grpSpPr>
          <a:xfrm>
            <a:off x="6732861" y="-468503"/>
            <a:ext cx="1909153" cy="2330203"/>
            <a:chOff x="5049645" y="-351377"/>
            <a:chExt cx="1431865" cy="1747652"/>
          </a:xfrm>
        </p:grpSpPr>
        <p:cxnSp>
          <p:nvCxnSpPr>
            <p:cNvPr id="1053" name="Google Shape;1053;p14"/>
            <p:cNvCxnSpPr/>
            <p:nvPr/>
          </p:nvCxnSpPr>
          <p:spPr>
            <a:xfrm rot="10800000">
              <a:off x="5765575" y="858375"/>
              <a:ext cx="0" cy="537900"/>
            </a:xfrm>
            <a:prstGeom prst="straightConnector1">
              <a:avLst/>
            </a:prstGeom>
            <a:noFill/>
            <a:ln w="19050" cap="flat" cmpd="sng">
              <a:solidFill>
                <a:schemeClr val="accent3"/>
              </a:solidFill>
              <a:prstDash val="solid"/>
              <a:round/>
              <a:headEnd type="none" w="med" len="med"/>
              <a:tailEnd type="none" w="med" len="med"/>
            </a:ln>
          </p:spPr>
        </p:cxnSp>
        <p:sp>
          <p:nvSpPr>
            <p:cNvPr id="1054" name="Google Shape;1054;p14"/>
            <p:cNvSpPr/>
            <p:nvPr/>
          </p:nvSpPr>
          <p:spPr>
            <a:xfrm rot="-5400000">
              <a:off x="5410539" y="-712271"/>
              <a:ext cx="710076" cy="1431865"/>
            </a:xfrm>
            <a:custGeom>
              <a:avLst/>
              <a:gdLst/>
              <a:ahLst/>
              <a:cxnLst/>
              <a:rect l="l" t="t" r="r" b="b"/>
              <a:pathLst>
                <a:path w="17763" h="35819" extrusionOk="0">
                  <a:moveTo>
                    <a:pt x="1187" y="1"/>
                  </a:moveTo>
                  <a:lnTo>
                    <a:pt x="0" y="1187"/>
                  </a:lnTo>
                  <a:lnTo>
                    <a:pt x="1187" y="2374"/>
                  </a:lnTo>
                  <a:lnTo>
                    <a:pt x="1187" y="1544"/>
                  </a:lnTo>
                  <a:cubicBezTo>
                    <a:pt x="10117" y="1723"/>
                    <a:pt x="17334" y="9038"/>
                    <a:pt x="17334" y="18012"/>
                  </a:cubicBezTo>
                  <a:cubicBezTo>
                    <a:pt x="17334" y="26987"/>
                    <a:pt x="10117" y="34302"/>
                    <a:pt x="1187" y="34472"/>
                  </a:cubicBezTo>
                  <a:lnTo>
                    <a:pt x="1187" y="33446"/>
                  </a:lnTo>
                  <a:lnTo>
                    <a:pt x="0" y="34632"/>
                  </a:lnTo>
                  <a:lnTo>
                    <a:pt x="1187" y="35819"/>
                  </a:lnTo>
                  <a:lnTo>
                    <a:pt x="1187" y="34900"/>
                  </a:lnTo>
                  <a:cubicBezTo>
                    <a:pt x="10349" y="34721"/>
                    <a:pt x="17762" y="27219"/>
                    <a:pt x="17762" y="18012"/>
                  </a:cubicBezTo>
                  <a:cubicBezTo>
                    <a:pt x="17762" y="8806"/>
                    <a:pt x="10349" y="1294"/>
                    <a:pt x="1187" y="1125"/>
                  </a:cubicBezTo>
                  <a:lnTo>
                    <a:pt x="1187"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055" name="Google Shape;1055;p14"/>
            <p:cNvSpPr/>
            <p:nvPr/>
          </p:nvSpPr>
          <p:spPr>
            <a:xfrm rot="-5400000">
              <a:off x="5252230" y="-193538"/>
              <a:ext cx="1035017" cy="1034977"/>
            </a:xfrm>
            <a:custGeom>
              <a:avLst/>
              <a:gdLst/>
              <a:ahLst/>
              <a:cxnLst/>
              <a:rect l="l" t="t" r="r" b="b"/>
              <a:pathLst>
                <a:path w="25890" h="25889" extrusionOk="0">
                  <a:moveTo>
                    <a:pt x="0" y="12944"/>
                  </a:moveTo>
                  <a:cubicBezTo>
                    <a:pt x="0" y="20081"/>
                    <a:pt x="5808" y="25889"/>
                    <a:pt x="12945" y="25889"/>
                  </a:cubicBezTo>
                  <a:lnTo>
                    <a:pt x="12945" y="25889"/>
                  </a:lnTo>
                  <a:cubicBezTo>
                    <a:pt x="20082" y="25889"/>
                    <a:pt x="25889" y="20081"/>
                    <a:pt x="25889" y="12944"/>
                  </a:cubicBezTo>
                  <a:lnTo>
                    <a:pt x="25889" y="12944"/>
                  </a:lnTo>
                  <a:cubicBezTo>
                    <a:pt x="25889" y="5808"/>
                    <a:pt x="20082" y="0"/>
                    <a:pt x="12945" y="0"/>
                  </a:cubicBezTo>
                  <a:lnTo>
                    <a:pt x="12945" y="0"/>
                  </a:lnTo>
                  <a:cubicBezTo>
                    <a:pt x="5808" y="0"/>
                    <a:pt x="0" y="5808"/>
                    <a:pt x="0" y="12944"/>
                  </a:cubicBezTo>
                  <a:moveTo>
                    <a:pt x="8672" y="12837"/>
                  </a:moveTo>
                  <a:cubicBezTo>
                    <a:pt x="8672" y="10518"/>
                    <a:pt x="10554" y="8636"/>
                    <a:pt x="12882" y="8636"/>
                  </a:cubicBezTo>
                  <a:lnTo>
                    <a:pt x="12882" y="8636"/>
                  </a:lnTo>
                  <a:cubicBezTo>
                    <a:pt x="15202" y="8636"/>
                    <a:pt x="17084" y="10518"/>
                    <a:pt x="17084" y="12837"/>
                  </a:cubicBezTo>
                  <a:lnTo>
                    <a:pt x="17084" y="12837"/>
                  </a:lnTo>
                  <a:cubicBezTo>
                    <a:pt x="17084" y="15166"/>
                    <a:pt x="15202" y="17048"/>
                    <a:pt x="12882" y="17048"/>
                  </a:cubicBezTo>
                  <a:lnTo>
                    <a:pt x="12882" y="17048"/>
                  </a:lnTo>
                  <a:cubicBezTo>
                    <a:pt x="10554" y="17048"/>
                    <a:pt x="8672" y="15166"/>
                    <a:pt x="8672" y="12837"/>
                  </a:cubicBezTo>
                  <a:close/>
                </a:path>
              </a:pathLst>
            </a:custGeom>
            <a:gradFill>
              <a:gsLst>
                <a:gs pos="0">
                  <a:schemeClr val="lt1"/>
                </a:gs>
                <a:gs pos="50000">
                  <a:schemeClr val="lt1"/>
                </a:gs>
                <a:gs pos="100000">
                  <a:schemeClr val="accent1"/>
                </a:gs>
              </a:gsLst>
              <a:lin ang="5400012" scaled="0"/>
            </a:gradFill>
            <a:ln>
              <a:noFill/>
            </a:ln>
            <a:effectLst>
              <a:outerShdw blurRad="114300" dist="19050" dir="3000000" algn="bl" rotWithShape="0">
                <a:srgbClr val="000000">
                  <a:alpha val="19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nvGrpSpPr>
            <p:cNvPr id="1056" name="Google Shape;1056;p14"/>
            <p:cNvGrpSpPr/>
            <p:nvPr/>
          </p:nvGrpSpPr>
          <p:grpSpPr>
            <a:xfrm rot="-5400000">
              <a:off x="5333407" y="-110136"/>
              <a:ext cx="864515" cy="864195"/>
              <a:chOff x="5188979" y="2033303"/>
              <a:chExt cx="713355" cy="713091"/>
            </a:xfrm>
          </p:grpSpPr>
          <p:sp>
            <p:nvSpPr>
              <p:cNvPr id="1057" name="Google Shape;1057;p14"/>
              <p:cNvSpPr/>
              <p:nvPr/>
            </p:nvSpPr>
            <p:spPr>
              <a:xfrm>
                <a:off x="5295199" y="2140744"/>
                <a:ext cx="497946" cy="497946"/>
              </a:xfrm>
              <a:custGeom>
                <a:avLst/>
                <a:gdLst/>
                <a:ahLst/>
                <a:cxnLst/>
                <a:rect l="l" t="t" r="r" b="b"/>
                <a:pathLst>
                  <a:path w="15095" h="15095" extrusionOk="0">
                    <a:moveTo>
                      <a:pt x="7548" y="428"/>
                    </a:moveTo>
                    <a:cubicBezTo>
                      <a:pt x="11473" y="428"/>
                      <a:pt x="14667" y="3622"/>
                      <a:pt x="14667" y="7547"/>
                    </a:cubicBezTo>
                    <a:cubicBezTo>
                      <a:pt x="14667" y="11481"/>
                      <a:pt x="11473" y="14675"/>
                      <a:pt x="7548" y="14675"/>
                    </a:cubicBezTo>
                    <a:cubicBezTo>
                      <a:pt x="3614" y="14675"/>
                      <a:pt x="420" y="11481"/>
                      <a:pt x="420" y="7547"/>
                    </a:cubicBezTo>
                    <a:cubicBezTo>
                      <a:pt x="420" y="3622"/>
                      <a:pt x="3614" y="428"/>
                      <a:pt x="7548" y="428"/>
                    </a:cubicBezTo>
                    <a:close/>
                    <a:moveTo>
                      <a:pt x="7548" y="0"/>
                    </a:moveTo>
                    <a:cubicBezTo>
                      <a:pt x="3382" y="0"/>
                      <a:pt x="1" y="3390"/>
                      <a:pt x="1" y="7547"/>
                    </a:cubicBezTo>
                    <a:cubicBezTo>
                      <a:pt x="1" y="11713"/>
                      <a:pt x="3382" y="15094"/>
                      <a:pt x="7548" y="15094"/>
                    </a:cubicBezTo>
                    <a:cubicBezTo>
                      <a:pt x="11705" y="15094"/>
                      <a:pt x="15095" y="11713"/>
                      <a:pt x="15095" y="7547"/>
                    </a:cubicBezTo>
                    <a:cubicBezTo>
                      <a:pt x="15095" y="3390"/>
                      <a:pt x="11705" y="0"/>
                      <a:pt x="7548"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058" name="Google Shape;1058;p14"/>
              <p:cNvSpPr/>
              <p:nvPr/>
            </p:nvSpPr>
            <p:spPr>
              <a:xfrm>
                <a:off x="5190431" y="2352622"/>
                <a:ext cx="51526" cy="11810"/>
              </a:xfrm>
              <a:custGeom>
                <a:avLst/>
                <a:gdLst/>
                <a:ahLst/>
                <a:cxnLst/>
                <a:rect l="l" t="t" r="r" b="b"/>
                <a:pathLst>
                  <a:path w="1562" h="358" extrusionOk="0">
                    <a:moveTo>
                      <a:pt x="1562" y="161"/>
                    </a:moveTo>
                    <a:cubicBezTo>
                      <a:pt x="1553" y="223"/>
                      <a:pt x="1553" y="286"/>
                      <a:pt x="1553" y="357"/>
                    </a:cubicBezTo>
                    <a:lnTo>
                      <a:pt x="1" y="223"/>
                    </a:lnTo>
                    <a:cubicBezTo>
                      <a:pt x="10" y="152"/>
                      <a:pt x="10" y="72"/>
                      <a:pt x="18"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059" name="Google Shape;1059;p14"/>
              <p:cNvSpPr/>
              <p:nvPr/>
            </p:nvSpPr>
            <p:spPr>
              <a:xfrm>
                <a:off x="5195445" y="2315841"/>
                <a:ext cx="51526" cy="16791"/>
              </a:xfrm>
              <a:custGeom>
                <a:avLst/>
                <a:gdLst/>
                <a:ahLst/>
                <a:cxnLst/>
                <a:rect l="l" t="t" r="r" b="b"/>
                <a:pathLst>
                  <a:path w="1562" h="509" extrusionOk="0">
                    <a:moveTo>
                      <a:pt x="1561" y="321"/>
                    </a:moveTo>
                    <a:cubicBezTo>
                      <a:pt x="1544" y="384"/>
                      <a:pt x="1535" y="446"/>
                      <a:pt x="1526" y="509"/>
                    </a:cubicBezTo>
                    <a:lnTo>
                      <a:pt x="0" y="223"/>
                    </a:lnTo>
                    <a:cubicBezTo>
                      <a:pt x="18" y="143"/>
                      <a:pt x="18" y="72"/>
                      <a:pt x="45"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060" name="Google Shape;1060;p14"/>
              <p:cNvSpPr/>
              <p:nvPr/>
            </p:nvSpPr>
            <p:spPr>
              <a:xfrm>
                <a:off x="5204252" y="2279621"/>
                <a:ext cx="50966" cy="21838"/>
              </a:xfrm>
              <a:custGeom>
                <a:avLst/>
                <a:gdLst/>
                <a:ahLst/>
                <a:cxnLst/>
                <a:rect l="l" t="t" r="r" b="b"/>
                <a:pathLst>
                  <a:path w="1545" h="662" extrusionOk="0">
                    <a:moveTo>
                      <a:pt x="1544" y="483"/>
                    </a:moveTo>
                    <a:cubicBezTo>
                      <a:pt x="1526" y="545"/>
                      <a:pt x="1500" y="599"/>
                      <a:pt x="1491" y="661"/>
                    </a:cubicBezTo>
                    <a:lnTo>
                      <a:pt x="1" y="215"/>
                    </a:lnTo>
                    <a:cubicBezTo>
                      <a:pt x="19" y="144"/>
                      <a:pt x="46" y="72"/>
                      <a:pt x="72"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061" name="Google Shape;1061;p14"/>
              <p:cNvSpPr/>
              <p:nvPr/>
            </p:nvSpPr>
            <p:spPr>
              <a:xfrm>
                <a:off x="5216920" y="2244918"/>
                <a:ext cx="49778" cy="26522"/>
              </a:xfrm>
              <a:custGeom>
                <a:avLst/>
                <a:gdLst/>
                <a:ahLst/>
                <a:cxnLst/>
                <a:rect l="l" t="t" r="r" b="b"/>
                <a:pathLst>
                  <a:path w="1509" h="804" extrusionOk="0">
                    <a:moveTo>
                      <a:pt x="1508" y="634"/>
                    </a:moveTo>
                    <a:cubicBezTo>
                      <a:pt x="1481" y="687"/>
                      <a:pt x="1455" y="750"/>
                      <a:pt x="1428" y="803"/>
                    </a:cubicBezTo>
                    <a:lnTo>
                      <a:pt x="1" y="205"/>
                    </a:lnTo>
                    <a:cubicBezTo>
                      <a:pt x="27" y="134"/>
                      <a:pt x="63" y="63"/>
                      <a:pt x="99"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062" name="Google Shape;1062;p14"/>
              <p:cNvSpPr/>
              <p:nvPr/>
            </p:nvSpPr>
            <p:spPr>
              <a:xfrm>
                <a:off x="5233116" y="2211667"/>
                <a:ext cx="48294" cy="31206"/>
              </a:xfrm>
              <a:custGeom>
                <a:avLst/>
                <a:gdLst/>
                <a:ahLst/>
                <a:cxnLst/>
                <a:rect l="l" t="t" r="r" b="b"/>
                <a:pathLst>
                  <a:path w="1464" h="946" extrusionOk="0">
                    <a:moveTo>
                      <a:pt x="1463" y="776"/>
                    </a:moveTo>
                    <a:lnTo>
                      <a:pt x="1365" y="946"/>
                    </a:lnTo>
                    <a:lnTo>
                      <a:pt x="0" y="196"/>
                    </a:lnTo>
                    <a:lnTo>
                      <a:pt x="116"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063" name="Google Shape;1063;p14"/>
              <p:cNvSpPr/>
              <p:nvPr/>
            </p:nvSpPr>
            <p:spPr>
              <a:xfrm>
                <a:off x="5253107" y="2180460"/>
                <a:ext cx="45655" cy="35330"/>
              </a:xfrm>
              <a:custGeom>
                <a:avLst/>
                <a:gdLst/>
                <a:ahLst/>
                <a:cxnLst/>
                <a:rect l="l" t="t" r="r" b="b"/>
                <a:pathLst>
                  <a:path w="1384" h="1071" extrusionOk="0">
                    <a:moveTo>
                      <a:pt x="1384" y="910"/>
                    </a:moveTo>
                    <a:lnTo>
                      <a:pt x="1268" y="1071"/>
                    </a:lnTo>
                    <a:lnTo>
                      <a:pt x="1" y="179"/>
                    </a:lnTo>
                    <a:lnTo>
                      <a:pt x="135"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064" name="Google Shape;1064;p14"/>
              <p:cNvSpPr/>
              <p:nvPr/>
            </p:nvSpPr>
            <p:spPr>
              <a:xfrm>
                <a:off x="5275769" y="2151629"/>
                <a:ext cx="43313" cy="38859"/>
              </a:xfrm>
              <a:custGeom>
                <a:avLst/>
                <a:gdLst/>
                <a:ahLst/>
                <a:cxnLst/>
                <a:rect l="l" t="t" r="r" b="b"/>
                <a:pathLst>
                  <a:path w="1313" h="1178" extrusionOk="0">
                    <a:moveTo>
                      <a:pt x="1312" y="1035"/>
                    </a:moveTo>
                    <a:lnTo>
                      <a:pt x="1178" y="1178"/>
                    </a:lnTo>
                    <a:lnTo>
                      <a:pt x="1" y="161"/>
                    </a:lnTo>
                    <a:lnTo>
                      <a:pt x="152"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065" name="Google Shape;1065;p14"/>
              <p:cNvSpPr/>
              <p:nvPr/>
            </p:nvSpPr>
            <p:spPr>
              <a:xfrm>
                <a:off x="5301664" y="2125140"/>
                <a:ext cx="39783" cy="42389"/>
              </a:xfrm>
              <a:custGeom>
                <a:avLst/>
                <a:gdLst/>
                <a:ahLst/>
                <a:cxnLst/>
                <a:rect l="l" t="t" r="r" b="b"/>
                <a:pathLst>
                  <a:path w="1206" h="1285" extrusionOk="0">
                    <a:moveTo>
                      <a:pt x="1205" y="1151"/>
                    </a:moveTo>
                    <a:lnTo>
                      <a:pt x="1062" y="1285"/>
                    </a:lnTo>
                    <a:lnTo>
                      <a:pt x="1" y="152"/>
                    </a:lnTo>
                    <a:lnTo>
                      <a:pt x="170"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066" name="Google Shape;1066;p14"/>
              <p:cNvSpPr/>
              <p:nvPr/>
            </p:nvSpPr>
            <p:spPr>
              <a:xfrm>
                <a:off x="5330232" y="2101587"/>
                <a:ext cx="36220" cy="45358"/>
              </a:xfrm>
              <a:custGeom>
                <a:avLst/>
                <a:gdLst/>
                <a:ahLst/>
                <a:cxnLst/>
                <a:rect l="l" t="t" r="r" b="b"/>
                <a:pathLst>
                  <a:path w="1098" h="1375" extrusionOk="0">
                    <a:moveTo>
                      <a:pt x="1097" y="1259"/>
                    </a:moveTo>
                    <a:lnTo>
                      <a:pt x="937" y="1374"/>
                    </a:lnTo>
                    <a:lnTo>
                      <a:pt x="0" y="134"/>
                    </a:lnTo>
                    <a:lnTo>
                      <a:pt x="179"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067" name="Google Shape;1067;p14"/>
              <p:cNvSpPr/>
              <p:nvPr/>
            </p:nvSpPr>
            <p:spPr>
              <a:xfrm>
                <a:off x="5361108" y="2081300"/>
                <a:ext cx="32130" cy="47700"/>
              </a:xfrm>
              <a:custGeom>
                <a:avLst/>
                <a:gdLst/>
                <a:ahLst/>
                <a:cxnLst/>
                <a:rect l="l" t="t" r="r" b="b"/>
                <a:pathLst>
                  <a:path w="974" h="1446" extrusionOk="0">
                    <a:moveTo>
                      <a:pt x="973" y="1338"/>
                    </a:moveTo>
                    <a:lnTo>
                      <a:pt x="804" y="1445"/>
                    </a:lnTo>
                    <a:lnTo>
                      <a:pt x="1" y="116"/>
                    </a:lnTo>
                    <a:lnTo>
                      <a:pt x="197"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068" name="Google Shape;1068;p14"/>
              <p:cNvSpPr/>
              <p:nvPr/>
            </p:nvSpPr>
            <p:spPr>
              <a:xfrm>
                <a:off x="5393799" y="2064213"/>
                <a:ext cx="27677" cy="49481"/>
              </a:xfrm>
              <a:custGeom>
                <a:avLst/>
                <a:gdLst/>
                <a:ahLst/>
                <a:cxnLst/>
                <a:rect l="l" t="t" r="r" b="b"/>
                <a:pathLst>
                  <a:path w="839" h="1500" extrusionOk="0">
                    <a:moveTo>
                      <a:pt x="839" y="1419"/>
                    </a:moveTo>
                    <a:lnTo>
                      <a:pt x="669" y="1499"/>
                    </a:lnTo>
                    <a:lnTo>
                      <a:pt x="0" y="99"/>
                    </a:lnTo>
                    <a:lnTo>
                      <a:pt x="205"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069" name="Google Shape;1069;p14"/>
              <p:cNvSpPr/>
              <p:nvPr/>
            </p:nvSpPr>
            <p:spPr>
              <a:xfrm>
                <a:off x="5428501" y="2050688"/>
                <a:ext cx="22695" cy="50933"/>
              </a:xfrm>
              <a:custGeom>
                <a:avLst/>
                <a:gdLst/>
                <a:ahLst/>
                <a:cxnLst/>
                <a:rect l="l" t="t" r="r" b="b"/>
                <a:pathLst>
                  <a:path w="688" h="1544" extrusionOk="0">
                    <a:moveTo>
                      <a:pt x="688" y="1481"/>
                    </a:moveTo>
                    <a:lnTo>
                      <a:pt x="509" y="1544"/>
                    </a:lnTo>
                    <a:lnTo>
                      <a:pt x="1" y="81"/>
                    </a:lnTo>
                    <a:lnTo>
                      <a:pt x="215"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070" name="Google Shape;1070;p14"/>
              <p:cNvSpPr/>
              <p:nvPr/>
            </p:nvSpPr>
            <p:spPr>
              <a:xfrm>
                <a:off x="5464425" y="2040956"/>
                <a:ext cx="17681" cy="51856"/>
              </a:xfrm>
              <a:custGeom>
                <a:avLst/>
                <a:gdLst/>
                <a:ahLst/>
                <a:cxnLst/>
                <a:rect l="l" t="t" r="r" b="b"/>
                <a:pathLst>
                  <a:path w="536" h="1572" extrusionOk="0">
                    <a:moveTo>
                      <a:pt x="535" y="1518"/>
                    </a:moveTo>
                    <a:lnTo>
                      <a:pt x="348" y="1571"/>
                    </a:lnTo>
                    <a:lnTo>
                      <a:pt x="0" y="63"/>
                    </a:lnTo>
                    <a:lnTo>
                      <a:pt x="214"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071" name="Google Shape;1071;p14"/>
              <p:cNvSpPr/>
              <p:nvPr/>
            </p:nvSpPr>
            <p:spPr>
              <a:xfrm>
                <a:off x="5500909" y="2035085"/>
                <a:ext cx="12667" cy="52120"/>
              </a:xfrm>
              <a:custGeom>
                <a:avLst/>
                <a:gdLst/>
                <a:ahLst/>
                <a:cxnLst/>
                <a:rect l="l" t="t" r="r" b="b"/>
                <a:pathLst>
                  <a:path w="384" h="1580" extrusionOk="0">
                    <a:moveTo>
                      <a:pt x="384" y="1544"/>
                    </a:moveTo>
                    <a:lnTo>
                      <a:pt x="197" y="1580"/>
                    </a:lnTo>
                    <a:lnTo>
                      <a:pt x="0" y="36"/>
                    </a:lnTo>
                    <a:lnTo>
                      <a:pt x="223"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072" name="Google Shape;1072;p14"/>
              <p:cNvSpPr/>
              <p:nvPr/>
            </p:nvSpPr>
            <p:spPr>
              <a:xfrm>
                <a:off x="5538284" y="2033303"/>
                <a:ext cx="7389" cy="51559"/>
              </a:xfrm>
              <a:custGeom>
                <a:avLst/>
                <a:gdLst/>
                <a:ahLst/>
                <a:cxnLst/>
                <a:rect l="l" t="t" r="r" b="b"/>
                <a:pathLst>
                  <a:path w="224" h="1563" extrusionOk="0">
                    <a:moveTo>
                      <a:pt x="223" y="1553"/>
                    </a:moveTo>
                    <a:lnTo>
                      <a:pt x="27" y="1562"/>
                    </a:lnTo>
                    <a:lnTo>
                      <a:pt x="0" y="10"/>
                    </a:lnTo>
                    <a:lnTo>
                      <a:pt x="223"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073" name="Google Shape;1073;p14"/>
              <p:cNvSpPr/>
              <p:nvPr/>
            </p:nvSpPr>
            <p:spPr>
              <a:xfrm>
                <a:off x="5571238" y="2034788"/>
                <a:ext cx="11513" cy="51230"/>
              </a:xfrm>
              <a:custGeom>
                <a:avLst/>
                <a:gdLst/>
                <a:ahLst/>
                <a:cxnLst/>
                <a:rect l="l" t="t" r="r" b="b"/>
                <a:pathLst>
                  <a:path w="349" h="1553" extrusionOk="0">
                    <a:moveTo>
                      <a:pt x="197" y="1553"/>
                    </a:moveTo>
                    <a:cubicBezTo>
                      <a:pt x="125" y="1553"/>
                      <a:pt x="63" y="1553"/>
                      <a:pt x="0" y="1544"/>
                    </a:cubicBezTo>
                    <a:lnTo>
                      <a:pt x="125" y="1"/>
                    </a:lnTo>
                    <a:cubicBezTo>
                      <a:pt x="206" y="1"/>
                      <a:pt x="277" y="10"/>
                      <a:pt x="348" y="1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074" name="Google Shape;1074;p14"/>
              <p:cNvSpPr/>
              <p:nvPr/>
            </p:nvSpPr>
            <p:spPr>
              <a:xfrm>
                <a:off x="5602741" y="2039802"/>
                <a:ext cx="17088" cy="51230"/>
              </a:xfrm>
              <a:custGeom>
                <a:avLst/>
                <a:gdLst/>
                <a:ahLst/>
                <a:cxnLst/>
                <a:rect l="l" t="t" r="r" b="b"/>
                <a:pathLst>
                  <a:path w="518" h="1553" extrusionOk="0">
                    <a:moveTo>
                      <a:pt x="196" y="1553"/>
                    </a:moveTo>
                    <a:cubicBezTo>
                      <a:pt x="134" y="1535"/>
                      <a:pt x="71" y="1535"/>
                      <a:pt x="0" y="1526"/>
                    </a:cubicBezTo>
                    <a:lnTo>
                      <a:pt x="294" y="0"/>
                    </a:lnTo>
                    <a:cubicBezTo>
                      <a:pt x="366" y="9"/>
                      <a:pt x="446" y="18"/>
                      <a:pt x="517" y="36"/>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075" name="Google Shape;1075;p14"/>
              <p:cNvSpPr/>
              <p:nvPr/>
            </p:nvSpPr>
            <p:spPr>
              <a:xfrm>
                <a:off x="5633915" y="2048609"/>
                <a:ext cx="21805" cy="50966"/>
              </a:xfrm>
              <a:custGeom>
                <a:avLst/>
                <a:gdLst/>
                <a:ahLst/>
                <a:cxnLst/>
                <a:rect l="l" t="t" r="r" b="b"/>
                <a:pathLst>
                  <a:path w="661" h="1545" extrusionOk="0">
                    <a:moveTo>
                      <a:pt x="188" y="1544"/>
                    </a:moveTo>
                    <a:cubicBezTo>
                      <a:pt x="126" y="1517"/>
                      <a:pt x="63" y="1500"/>
                      <a:pt x="1" y="1482"/>
                    </a:cubicBezTo>
                    <a:lnTo>
                      <a:pt x="447" y="1"/>
                    </a:lnTo>
                    <a:cubicBezTo>
                      <a:pt x="518" y="19"/>
                      <a:pt x="589" y="37"/>
                      <a:pt x="661" y="63"/>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076" name="Google Shape;1076;p14"/>
              <p:cNvSpPr/>
              <p:nvPr/>
            </p:nvSpPr>
            <p:spPr>
              <a:xfrm>
                <a:off x="5663933" y="2060980"/>
                <a:ext cx="26819" cy="50075"/>
              </a:xfrm>
              <a:custGeom>
                <a:avLst/>
                <a:gdLst/>
                <a:ahLst/>
                <a:cxnLst/>
                <a:rect l="l" t="t" r="r" b="b"/>
                <a:pathLst>
                  <a:path w="813" h="1518" extrusionOk="0">
                    <a:moveTo>
                      <a:pt x="179" y="1517"/>
                    </a:moveTo>
                    <a:cubicBezTo>
                      <a:pt x="117" y="1490"/>
                      <a:pt x="63" y="1455"/>
                      <a:pt x="1" y="1437"/>
                    </a:cubicBezTo>
                    <a:lnTo>
                      <a:pt x="607" y="1"/>
                    </a:lnTo>
                    <a:cubicBezTo>
                      <a:pt x="670" y="36"/>
                      <a:pt x="741" y="72"/>
                      <a:pt x="812" y="99"/>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077" name="Google Shape;1077;p14"/>
              <p:cNvSpPr/>
              <p:nvPr/>
            </p:nvSpPr>
            <p:spPr>
              <a:xfrm>
                <a:off x="5692764" y="2077474"/>
                <a:ext cx="30942" cy="47997"/>
              </a:xfrm>
              <a:custGeom>
                <a:avLst/>
                <a:gdLst/>
                <a:ahLst/>
                <a:cxnLst/>
                <a:rect l="l" t="t" r="r" b="b"/>
                <a:pathLst>
                  <a:path w="938" h="1455" extrusionOk="0">
                    <a:moveTo>
                      <a:pt x="161" y="1454"/>
                    </a:moveTo>
                    <a:lnTo>
                      <a:pt x="1" y="1356"/>
                    </a:lnTo>
                    <a:lnTo>
                      <a:pt x="750" y="0"/>
                    </a:lnTo>
                    <a:lnTo>
                      <a:pt x="938" y="116"/>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078" name="Google Shape;1078;p14"/>
              <p:cNvSpPr/>
              <p:nvPr/>
            </p:nvSpPr>
            <p:spPr>
              <a:xfrm>
                <a:off x="5719847" y="2097167"/>
                <a:ext cx="35066" cy="45952"/>
              </a:xfrm>
              <a:custGeom>
                <a:avLst/>
                <a:gdLst/>
                <a:ahLst/>
                <a:cxnLst/>
                <a:rect l="l" t="t" r="r" b="b"/>
                <a:pathLst>
                  <a:path w="1063" h="1393" extrusionOk="0">
                    <a:moveTo>
                      <a:pt x="152" y="1393"/>
                    </a:moveTo>
                    <a:lnTo>
                      <a:pt x="1" y="1277"/>
                    </a:lnTo>
                    <a:lnTo>
                      <a:pt x="884" y="1"/>
                    </a:lnTo>
                    <a:lnTo>
                      <a:pt x="1062" y="135"/>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079" name="Google Shape;1079;p14"/>
              <p:cNvSpPr/>
              <p:nvPr/>
            </p:nvSpPr>
            <p:spPr>
              <a:xfrm>
                <a:off x="5744852" y="2120126"/>
                <a:ext cx="39189" cy="43016"/>
              </a:xfrm>
              <a:custGeom>
                <a:avLst/>
                <a:gdLst/>
                <a:ahLst/>
                <a:cxnLst/>
                <a:rect l="l" t="t" r="r" b="b"/>
                <a:pathLst>
                  <a:path w="1188" h="1304" extrusionOk="0">
                    <a:moveTo>
                      <a:pt x="144" y="1303"/>
                    </a:moveTo>
                    <a:lnTo>
                      <a:pt x="1" y="1169"/>
                    </a:lnTo>
                    <a:lnTo>
                      <a:pt x="1018" y="1"/>
                    </a:lnTo>
                    <a:lnTo>
                      <a:pt x="1187" y="152"/>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080" name="Google Shape;1080;p14"/>
              <p:cNvSpPr/>
              <p:nvPr/>
            </p:nvSpPr>
            <p:spPr>
              <a:xfrm>
                <a:off x="5768108" y="2146022"/>
                <a:ext cx="42125" cy="39783"/>
              </a:xfrm>
              <a:custGeom>
                <a:avLst/>
                <a:gdLst/>
                <a:ahLst/>
                <a:cxnLst/>
                <a:rect l="l" t="t" r="r" b="b"/>
                <a:pathLst>
                  <a:path w="1277" h="1206" extrusionOk="0">
                    <a:moveTo>
                      <a:pt x="126" y="1205"/>
                    </a:moveTo>
                    <a:lnTo>
                      <a:pt x="1" y="1062"/>
                    </a:lnTo>
                    <a:lnTo>
                      <a:pt x="1125" y="1"/>
                    </a:lnTo>
                    <a:lnTo>
                      <a:pt x="1276" y="17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081" name="Google Shape;1081;p14"/>
              <p:cNvSpPr/>
              <p:nvPr/>
            </p:nvSpPr>
            <p:spPr>
              <a:xfrm>
                <a:off x="5788725" y="2174589"/>
                <a:ext cx="45061" cy="35923"/>
              </a:xfrm>
              <a:custGeom>
                <a:avLst/>
                <a:gdLst/>
                <a:ahLst/>
                <a:cxnLst/>
                <a:rect l="l" t="t" r="r" b="b"/>
                <a:pathLst>
                  <a:path w="1366" h="1089" extrusionOk="0">
                    <a:moveTo>
                      <a:pt x="116" y="1088"/>
                    </a:moveTo>
                    <a:lnTo>
                      <a:pt x="0" y="937"/>
                    </a:lnTo>
                    <a:lnTo>
                      <a:pt x="1231" y="0"/>
                    </a:lnTo>
                    <a:lnTo>
                      <a:pt x="1365" y="178"/>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082" name="Google Shape;1082;p14"/>
              <p:cNvSpPr/>
              <p:nvPr/>
            </p:nvSpPr>
            <p:spPr>
              <a:xfrm>
                <a:off x="5806670" y="2205168"/>
                <a:ext cx="47403" cy="32130"/>
              </a:xfrm>
              <a:custGeom>
                <a:avLst/>
                <a:gdLst/>
                <a:ahLst/>
                <a:cxnLst/>
                <a:rect l="l" t="t" r="r" b="b"/>
                <a:pathLst>
                  <a:path w="1437" h="974" extrusionOk="0">
                    <a:moveTo>
                      <a:pt x="98" y="973"/>
                    </a:moveTo>
                    <a:lnTo>
                      <a:pt x="0" y="813"/>
                    </a:lnTo>
                    <a:lnTo>
                      <a:pt x="1321" y="1"/>
                    </a:lnTo>
                    <a:lnTo>
                      <a:pt x="1437" y="197"/>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083" name="Google Shape;1083;p14"/>
              <p:cNvSpPr/>
              <p:nvPr/>
            </p:nvSpPr>
            <p:spPr>
              <a:xfrm>
                <a:off x="5821679" y="2238156"/>
                <a:ext cx="49481" cy="27677"/>
              </a:xfrm>
              <a:custGeom>
                <a:avLst/>
                <a:gdLst/>
                <a:ahLst/>
                <a:cxnLst/>
                <a:rect l="l" t="t" r="r" b="b"/>
                <a:pathLst>
                  <a:path w="1500" h="839" extrusionOk="0">
                    <a:moveTo>
                      <a:pt x="89" y="839"/>
                    </a:moveTo>
                    <a:lnTo>
                      <a:pt x="0" y="660"/>
                    </a:lnTo>
                    <a:lnTo>
                      <a:pt x="1401" y="0"/>
                    </a:lnTo>
                    <a:lnTo>
                      <a:pt x="1499" y="205"/>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084" name="Google Shape;1084;p14"/>
              <p:cNvSpPr/>
              <p:nvPr/>
            </p:nvSpPr>
            <p:spPr>
              <a:xfrm>
                <a:off x="5833753" y="2272562"/>
                <a:ext cx="50933" cy="22992"/>
              </a:xfrm>
              <a:custGeom>
                <a:avLst/>
                <a:gdLst/>
                <a:ahLst/>
                <a:cxnLst/>
                <a:rect l="l" t="t" r="r" b="b"/>
                <a:pathLst>
                  <a:path w="1544" h="697" extrusionOk="0">
                    <a:moveTo>
                      <a:pt x="71" y="697"/>
                    </a:moveTo>
                    <a:lnTo>
                      <a:pt x="0" y="509"/>
                    </a:lnTo>
                    <a:lnTo>
                      <a:pt x="1463" y="1"/>
                    </a:lnTo>
                    <a:lnTo>
                      <a:pt x="1543" y="215"/>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085" name="Google Shape;1085;p14"/>
              <p:cNvSpPr/>
              <p:nvPr/>
            </p:nvSpPr>
            <p:spPr>
              <a:xfrm>
                <a:off x="5842561" y="2308485"/>
                <a:ext cx="51823" cy="17978"/>
              </a:xfrm>
              <a:custGeom>
                <a:avLst/>
                <a:gdLst/>
                <a:ahLst/>
                <a:cxnLst/>
                <a:rect l="l" t="t" r="r" b="b"/>
                <a:pathLst>
                  <a:path w="1571" h="545" extrusionOk="0">
                    <a:moveTo>
                      <a:pt x="54" y="544"/>
                    </a:moveTo>
                    <a:lnTo>
                      <a:pt x="1" y="357"/>
                    </a:lnTo>
                    <a:lnTo>
                      <a:pt x="1517" y="0"/>
                    </a:lnTo>
                    <a:lnTo>
                      <a:pt x="1571" y="223"/>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086" name="Google Shape;1086;p14"/>
              <p:cNvSpPr/>
              <p:nvPr/>
            </p:nvSpPr>
            <p:spPr>
              <a:xfrm>
                <a:off x="5848465" y="2345266"/>
                <a:ext cx="51823" cy="12667"/>
              </a:xfrm>
              <a:custGeom>
                <a:avLst/>
                <a:gdLst/>
                <a:ahLst/>
                <a:cxnLst/>
                <a:rect l="l" t="t" r="r" b="b"/>
                <a:pathLst>
                  <a:path w="1571" h="384" extrusionOk="0">
                    <a:moveTo>
                      <a:pt x="27" y="384"/>
                    </a:moveTo>
                    <a:lnTo>
                      <a:pt x="0" y="188"/>
                    </a:lnTo>
                    <a:lnTo>
                      <a:pt x="1535" y="0"/>
                    </a:lnTo>
                    <a:lnTo>
                      <a:pt x="1570" y="223"/>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087" name="Google Shape;1087;p14"/>
              <p:cNvSpPr/>
              <p:nvPr/>
            </p:nvSpPr>
            <p:spPr>
              <a:xfrm>
                <a:off x="5850807" y="2382344"/>
                <a:ext cx="51526" cy="7389"/>
              </a:xfrm>
              <a:custGeom>
                <a:avLst/>
                <a:gdLst/>
                <a:ahLst/>
                <a:cxnLst/>
                <a:rect l="l" t="t" r="r" b="b"/>
                <a:pathLst>
                  <a:path w="1562" h="224" extrusionOk="0">
                    <a:moveTo>
                      <a:pt x="9" y="223"/>
                    </a:moveTo>
                    <a:lnTo>
                      <a:pt x="0" y="36"/>
                    </a:lnTo>
                    <a:lnTo>
                      <a:pt x="1544" y="0"/>
                    </a:lnTo>
                    <a:lnTo>
                      <a:pt x="1562" y="223"/>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088" name="Google Shape;1088;p14"/>
              <p:cNvSpPr/>
              <p:nvPr/>
            </p:nvSpPr>
            <p:spPr>
              <a:xfrm>
                <a:off x="5849323" y="2415299"/>
                <a:ext cx="51263" cy="11810"/>
              </a:xfrm>
              <a:custGeom>
                <a:avLst/>
                <a:gdLst/>
                <a:ahLst/>
                <a:cxnLst/>
                <a:rect l="l" t="t" r="r" b="b"/>
                <a:pathLst>
                  <a:path w="1554" h="358" extrusionOk="0">
                    <a:moveTo>
                      <a:pt x="1" y="197"/>
                    </a:moveTo>
                    <a:cubicBezTo>
                      <a:pt x="10" y="134"/>
                      <a:pt x="10" y="72"/>
                      <a:pt x="10" y="0"/>
                    </a:cubicBezTo>
                    <a:lnTo>
                      <a:pt x="1553" y="134"/>
                    </a:lnTo>
                    <a:cubicBezTo>
                      <a:pt x="1553" y="206"/>
                      <a:pt x="1553" y="286"/>
                      <a:pt x="1544" y="357"/>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089" name="Google Shape;1089;p14"/>
              <p:cNvSpPr/>
              <p:nvPr/>
            </p:nvSpPr>
            <p:spPr>
              <a:xfrm>
                <a:off x="5844342" y="2447065"/>
                <a:ext cx="51526" cy="16824"/>
              </a:xfrm>
              <a:custGeom>
                <a:avLst/>
                <a:gdLst/>
                <a:ahLst/>
                <a:cxnLst/>
                <a:rect l="l" t="t" r="r" b="b"/>
                <a:pathLst>
                  <a:path w="1562" h="510" extrusionOk="0">
                    <a:moveTo>
                      <a:pt x="0" y="188"/>
                    </a:moveTo>
                    <a:cubicBezTo>
                      <a:pt x="18" y="126"/>
                      <a:pt x="27" y="63"/>
                      <a:pt x="36" y="1"/>
                    </a:cubicBezTo>
                    <a:lnTo>
                      <a:pt x="1561" y="286"/>
                    </a:lnTo>
                    <a:cubicBezTo>
                      <a:pt x="1544" y="367"/>
                      <a:pt x="1535" y="438"/>
                      <a:pt x="1517" y="509"/>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090" name="Google Shape;1090;p14"/>
              <p:cNvSpPr/>
              <p:nvPr/>
            </p:nvSpPr>
            <p:spPr>
              <a:xfrm>
                <a:off x="5836095" y="2477975"/>
                <a:ext cx="50933" cy="22102"/>
              </a:xfrm>
              <a:custGeom>
                <a:avLst/>
                <a:gdLst/>
                <a:ahLst/>
                <a:cxnLst/>
                <a:rect l="l" t="t" r="r" b="b"/>
                <a:pathLst>
                  <a:path w="1544" h="670" extrusionOk="0">
                    <a:moveTo>
                      <a:pt x="0" y="188"/>
                    </a:moveTo>
                    <a:cubicBezTo>
                      <a:pt x="18" y="126"/>
                      <a:pt x="45" y="72"/>
                      <a:pt x="54" y="1"/>
                    </a:cubicBezTo>
                    <a:lnTo>
                      <a:pt x="1544" y="456"/>
                    </a:lnTo>
                    <a:cubicBezTo>
                      <a:pt x="1526" y="527"/>
                      <a:pt x="1499" y="598"/>
                      <a:pt x="1472" y="67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091" name="Google Shape;1091;p14"/>
              <p:cNvSpPr/>
              <p:nvPr/>
            </p:nvSpPr>
            <p:spPr>
              <a:xfrm>
                <a:off x="5824615" y="2508290"/>
                <a:ext cx="49778" cy="26522"/>
              </a:xfrm>
              <a:custGeom>
                <a:avLst/>
                <a:gdLst/>
                <a:ahLst/>
                <a:cxnLst/>
                <a:rect l="l" t="t" r="r" b="b"/>
                <a:pathLst>
                  <a:path w="1509" h="804" extrusionOk="0">
                    <a:moveTo>
                      <a:pt x="0" y="170"/>
                    </a:moveTo>
                    <a:cubicBezTo>
                      <a:pt x="27" y="116"/>
                      <a:pt x="54" y="54"/>
                      <a:pt x="81" y="0"/>
                    </a:cubicBezTo>
                    <a:lnTo>
                      <a:pt x="1508" y="598"/>
                    </a:lnTo>
                    <a:cubicBezTo>
                      <a:pt x="1481" y="670"/>
                      <a:pt x="1446" y="732"/>
                      <a:pt x="1410" y="803"/>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092" name="Google Shape;1092;p14"/>
              <p:cNvSpPr/>
              <p:nvPr/>
            </p:nvSpPr>
            <p:spPr>
              <a:xfrm>
                <a:off x="5809903" y="2536824"/>
                <a:ext cx="48294" cy="31239"/>
              </a:xfrm>
              <a:custGeom>
                <a:avLst/>
                <a:gdLst/>
                <a:ahLst/>
                <a:cxnLst/>
                <a:rect l="l" t="t" r="r" b="b"/>
                <a:pathLst>
                  <a:path w="1464" h="947" extrusionOk="0">
                    <a:moveTo>
                      <a:pt x="0" y="170"/>
                    </a:moveTo>
                    <a:lnTo>
                      <a:pt x="99" y="1"/>
                    </a:lnTo>
                    <a:lnTo>
                      <a:pt x="1463" y="750"/>
                    </a:lnTo>
                    <a:lnTo>
                      <a:pt x="1339" y="946"/>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093" name="Google Shape;1093;p14"/>
              <p:cNvSpPr/>
              <p:nvPr/>
            </p:nvSpPr>
            <p:spPr>
              <a:xfrm>
                <a:off x="5792551" y="2563907"/>
                <a:ext cx="45622" cy="35363"/>
              </a:xfrm>
              <a:custGeom>
                <a:avLst/>
                <a:gdLst/>
                <a:ahLst/>
                <a:cxnLst/>
                <a:rect l="l" t="t" r="r" b="b"/>
                <a:pathLst>
                  <a:path w="1383" h="1072" extrusionOk="0">
                    <a:moveTo>
                      <a:pt x="0" y="161"/>
                    </a:moveTo>
                    <a:lnTo>
                      <a:pt x="116" y="1"/>
                    </a:lnTo>
                    <a:lnTo>
                      <a:pt x="1383" y="893"/>
                    </a:lnTo>
                    <a:lnTo>
                      <a:pt x="1249" y="107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094" name="Google Shape;1094;p14"/>
              <p:cNvSpPr/>
              <p:nvPr/>
            </p:nvSpPr>
            <p:spPr>
              <a:xfrm>
                <a:off x="5772231" y="2589209"/>
                <a:ext cx="43016" cy="38892"/>
              </a:xfrm>
              <a:custGeom>
                <a:avLst/>
                <a:gdLst/>
                <a:ahLst/>
                <a:cxnLst/>
                <a:rect l="l" t="t" r="r" b="b"/>
                <a:pathLst>
                  <a:path w="1304" h="1179" extrusionOk="0">
                    <a:moveTo>
                      <a:pt x="1" y="143"/>
                    </a:moveTo>
                    <a:lnTo>
                      <a:pt x="134" y="1"/>
                    </a:lnTo>
                    <a:lnTo>
                      <a:pt x="1303" y="1018"/>
                    </a:lnTo>
                    <a:lnTo>
                      <a:pt x="1151" y="1178"/>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095" name="Google Shape;1095;p14"/>
              <p:cNvSpPr/>
              <p:nvPr/>
            </p:nvSpPr>
            <p:spPr>
              <a:xfrm>
                <a:off x="5749569" y="2612168"/>
                <a:ext cx="40047" cy="42422"/>
              </a:xfrm>
              <a:custGeom>
                <a:avLst/>
                <a:gdLst/>
                <a:ahLst/>
                <a:cxnLst/>
                <a:rect l="l" t="t" r="r" b="b"/>
                <a:pathLst>
                  <a:path w="1214" h="1286" extrusionOk="0">
                    <a:moveTo>
                      <a:pt x="1" y="134"/>
                    </a:moveTo>
                    <a:lnTo>
                      <a:pt x="152" y="1"/>
                    </a:lnTo>
                    <a:lnTo>
                      <a:pt x="1214" y="1134"/>
                    </a:lnTo>
                    <a:lnTo>
                      <a:pt x="1044" y="1285"/>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096" name="Google Shape;1096;p14"/>
              <p:cNvSpPr/>
              <p:nvPr/>
            </p:nvSpPr>
            <p:spPr>
              <a:xfrm>
                <a:off x="5724861" y="2632785"/>
                <a:ext cx="36220" cy="45325"/>
              </a:xfrm>
              <a:custGeom>
                <a:avLst/>
                <a:gdLst/>
                <a:ahLst/>
                <a:cxnLst/>
                <a:rect l="l" t="t" r="r" b="b"/>
                <a:pathLst>
                  <a:path w="1098" h="1374" extrusionOk="0">
                    <a:moveTo>
                      <a:pt x="0" y="116"/>
                    </a:moveTo>
                    <a:lnTo>
                      <a:pt x="161" y="0"/>
                    </a:lnTo>
                    <a:lnTo>
                      <a:pt x="1098" y="1240"/>
                    </a:lnTo>
                    <a:lnTo>
                      <a:pt x="910" y="1374"/>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097" name="Google Shape;1097;p14"/>
              <p:cNvSpPr/>
              <p:nvPr/>
            </p:nvSpPr>
            <p:spPr>
              <a:xfrm>
                <a:off x="5698075" y="2650730"/>
                <a:ext cx="32097" cy="47700"/>
              </a:xfrm>
              <a:custGeom>
                <a:avLst/>
                <a:gdLst/>
                <a:ahLst/>
                <a:cxnLst/>
                <a:rect l="l" t="t" r="r" b="b"/>
                <a:pathLst>
                  <a:path w="973" h="1446" extrusionOk="0">
                    <a:moveTo>
                      <a:pt x="0" y="98"/>
                    </a:moveTo>
                    <a:lnTo>
                      <a:pt x="170" y="0"/>
                    </a:lnTo>
                    <a:lnTo>
                      <a:pt x="973" y="1329"/>
                    </a:lnTo>
                    <a:lnTo>
                      <a:pt x="777" y="1445"/>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098" name="Google Shape;1098;p14"/>
              <p:cNvSpPr/>
              <p:nvPr/>
            </p:nvSpPr>
            <p:spPr>
              <a:xfrm>
                <a:off x="5669838" y="2666036"/>
                <a:ext cx="27380" cy="49448"/>
              </a:xfrm>
              <a:custGeom>
                <a:avLst/>
                <a:gdLst/>
                <a:ahLst/>
                <a:cxnLst/>
                <a:rect l="l" t="t" r="r" b="b"/>
                <a:pathLst>
                  <a:path w="830" h="1499" extrusionOk="0">
                    <a:moveTo>
                      <a:pt x="0" y="80"/>
                    </a:moveTo>
                    <a:lnTo>
                      <a:pt x="170" y="0"/>
                    </a:lnTo>
                    <a:lnTo>
                      <a:pt x="830" y="1401"/>
                    </a:lnTo>
                    <a:lnTo>
                      <a:pt x="633" y="1499"/>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099" name="Google Shape;1099;p14"/>
              <p:cNvSpPr/>
              <p:nvPr/>
            </p:nvSpPr>
            <p:spPr>
              <a:xfrm>
                <a:off x="5640116" y="2678077"/>
                <a:ext cx="22662" cy="50669"/>
              </a:xfrm>
              <a:custGeom>
                <a:avLst/>
                <a:gdLst/>
                <a:ahLst/>
                <a:cxnLst/>
                <a:rect l="l" t="t" r="r" b="b"/>
                <a:pathLst>
                  <a:path w="687" h="1536" extrusionOk="0">
                    <a:moveTo>
                      <a:pt x="0" y="63"/>
                    </a:moveTo>
                    <a:lnTo>
                      <a:pt x="178" y="1"/>
                    </a:lnTo>
                    <a:lnTo>
                      <a:pt x="687" y="1464"/>
                    </a:lnTo>
                    <a:lnTo>
                      <a:pt x="473" y="1535"/>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100" name="Google Shape;1100;p14"/>
              <p:cNvSpPr/>
              <p:nvPr/>
            </p:nvSpPr>
            <p:spPr>
              <a:xfrm>
                <a:off x="5609207" y="2686918"/>
                <a:ext cx="17681" cy="51526"/>
              </a:xfrm>
              <a:custGeom>
                <a:avLst/>
                <a:gdLst/>
                <a:ahLst/>
                <a:cxnLst/>
                <a:rect l="l" t="t" r="r" b="b"/>
                <a:pathLst>
                  <a:path w="536" h="1562" extrusionOk="0">
                    <a:moveTo>
                      <a:pt x="0" y="45"/>
                    </a:moveTo>
                    <a:lnTo>
                      <a:pt x="188" y="1"/>
                    </a:lnTo>
                    <a:lnTo>
                      <a:pt x="536" y="1508"/>
                    </a:lnTo>
                    <a:lnTo>
                      <a:pt x="321" y="1562"/>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101" name="Google Shape;1101;p14"/>
              <p:cNvSpPr/>
              <p:nvPr/>
            </p:nvSpPr>
            <p:spPr>
              <a:xfrm>
                <a:off x="5577704" y="2692525"/>
                <a:ext cx="12700" cy="51823"/>
              </a:xfrm>
              <a:custGeom>
                <a:avLst/>
                <a:gdLst/>
                <a:ahLst/>
                <a:cxnLst/>
                <a:rect l="l" t="t" r="r" b="b"/>
                <a:pathLst>
                  <a:path w="385" h="1571" extrusionOk="0">
                    <a:moveTo>
                      <a:pt x="1" y="27"/>
                    </a:moveTo>
                    <a:lnTo>
                      <a:pt x="188" y="0"/>
                    </a:lnTo>
                    <a:lnTo>
                      <a:pt x="384" y="1543"/>
                    </a:lnTo>
                    <a:lnTo>
                      <a:pt x="152" y="157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102" name="Google Shape;1102;p14"/>
              <p:cNvSpPr/>
              <p:nvPr/>
            </p:nvSpPr>
            <p:spPr>
              <a:xfrm>
                <a:off x="5545640" y="2694868"/>
                <a:ext cx="7389" cy="51526"/>
              </a:xfrm>
              <a:custGeom>
                <a:avLst/>
                <a:gdLst/>
                <a:ahLst/>
                <a:cxnLst/>
                <a:rect l="l" t="t" r="r" b="b"/>
                <a:pathLst>
                  <a:path w="224" h="1562" extrusionOk="0">
                    <a:moveTo>
                      <a:pt x="0" y="9"/>
                    </a:moveTo>
                    <a:lnTo>
                      <a:pt x="197" y="0"/>
                    </a:lnTo>
                    <a:lnTo>
                      <a:pt x="223" y="1553"/>
                    </a:lnTo>
                    <a:lnTo>
                      <a:pt x="0" y="1562"/>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103" name="Google Shape;1103;p14"/>
              <p:cNvSpPr/>
              <p:nvPr/>
            </p:nvSpPr>
            <p:spPr>
              <a:xfrm>
                <a:off x="5508265" y="2693383"/>
                <a:ext cx="11810" cy="51526"/>
              </a:xfrm>
              <a:custGeom>
                <a:avLst/>
                <a:gdLst/>
                <a:ahLst/>
                <a:cxnLst/>
                <a:rect l="l" t="t" r="r" b="b"/>
                <a:pathLst>
                  <a:path w="358" h="1562" extrusionOk="0">
                    <a:moveTo>
                      <a:pt x="161" y="1"/>
                    </a:moveTo>
                    <a:cubicBezTo>
                      <a:pt x="232" y="10"/>
                      <a:pt x="295" y="10"/>
                      <a:pt x="357" y="19"/>
                    </a:cubicBezTo>
                    <a:lnTo>
                      <a:pt x="232" y="1562"/>
                    </a:lnTo>
                    <a:cubicBezTo>
                      <a:pt x="152" y="1553"/>
                      <a:pt x="81" y="1553"/>
                      <a:pt x="0" y="1544"/>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104" name="Google Shape;1104;p14"/>
              <p:cNvSpPr/>
              <p:nvPr/>
            </p:nvSpPr>
            <p:spPr>
              <a:xfrm>
                <a:off x="5471484" y="2688402"/>
                <a:ext cx="16791" cy="51526"/>
              </a:xfrm>
              <a:custGeom>
                <a:avLst/>
                <a:gdLst/>
                <a:ahLst/>
                <a:cxnLst/>
                <a:rect l="l" t="t" r="r" b="b"/>
                <a:pathLst>
                  <a:path w="509" h="1562" extrusionOk="0">
                    <a:moveTo>
                      <a:pt x="321" y="0"/>
                    </a:moveTo>
                    <a:cubicBezTo>
                      <a:pt x="384" y="27"/>
                      <a:pt x="446" y="27"/>
                      <a:pt x="509" y="36"/>
                    </a:cubicBezTo>
                    <a:lnTo>
                      <a:pt x="223" y="1561"/>
                    </a:lnTo>
                    <a:cubicBezTo>
                      <a:pt x="152" y="1552"/>
                      <a:pt x="72" y="1543"/>
                      <a:pt x="0" y="1517"/>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105" name="Google Shape;1105;p14"/>
              <p:cNvSpPr/>
              <p:nvPr/>
            </p:nvSpPr>
            <p:spPr>
              <a:xfrm>
                <a:off x="5435561" y="2680155"/>
                <a:ext cx="21838" cy="50933"/>
              </a:xfrm>
              <a:custGeom>
                <a:avLst/>
                <a:gdLst/>
                <a:ahLst/>
                <a:cxnLst/>
                <a:rect l="l" t="t" r="r" b="b"/>
                <a:pathLst>
                  <a:path w="662" h="1544" extrusionOk="0">
                    <a:moveTo>
                      <a:pt x="474" y="0"/>
                    </a:moveTo>
                    <a:cubicBezTo>
                      <a:pt x="536" y="27"/>
                      <a:pt x="599" y="45"/>
                      <a:pt x="661" y="63"/>
                    </a:cubicBezTo>
                    <a:lnTo>
                      <a:pt x="215" y="1544"/>
                    </a:lnTo>
                    <a:cubicBezTo>
                      <a:pt x="144" y="1526"/>
                      <a:pt x="72" y="1499"/>
                      <a:pt x="1" y="1472"/>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106" name="Google Shape;1106;p14"/>
              <p:cNvSpPr/>
              <p:nvPr/>
            </p:nvSpPr>
            <p:spPr>
              <a:xfrm>
                <a:off x="5400561" y="2668675"/>
                <a:ext cx="26819" cy="50042"/>
              </a:xfrm>
              <a:custGeom>
                <a:avLst/>
                <a:gdLst/>
                <a:ahLst/>
                <a:cxnLst/>
                <a:rect l="l" t="t" r="r" b="b"/>
                <a:pathLst>
                  <a:path w="813" h="1517" extrusionOk="0">
                    <a:moveTo>
                      <a:pt x="634" y="0"/>
                    </a:moveTo>
                    <a:cubicBezTo>
                      <a:pt x="696" y="27"/>
                      <a:pt x="750" y="63"/>
                      <a:pt x="812" y="81"/>
                    </a:cubicBezTo>
                    <a:lnTo>
                      <a:pt x="205" y="1517"/>
                    </a:lnTo>
                    <a:cubicBezTo>
                      <a:pt x="143" y="1481"/>
                      <a:pt x="72" y="1446"/>
                      <a:pt x="0" y="1419"/>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107" name="Google Shape;1107;p14"/>
              <p:cNvSpPr/>
              <p:nvPr/>
            </p:nvSpPr>
            <p:spPr>
              <a:xfrm>
                <a:off x="5367606" y="2653963"/>
                <a:ext cx="30909" cy="48294"/>
              </a:xfrm>
              <a:custGeom>
                <a:avLst/>
                <a:gdLst/>
                <a:ahLst/>
                <a:cxnLst/>
                <a:rect l="l" t="t" r="r" b="b"/>
                <a:pathLst>
                  <a:path w="937" h="1464" extrusionOk="0">
                    <a:moveTo>
                      <a:pt x="776" y="0"/>
                    </a:moveTo>
                    <a:lnTo>
                      <a:pt x="937" y="107"/>
                    </a:lnTo>
                    <a:lnTo>
                      <a:pt x="187" y="1463"/>
                    </a:lnTo>
                    <a:lnTo>
                      <a:pt x="0" y="1347"/>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108" name="Google Shape;1108;p14"/>
              <p:cNvSpPr/>
              <p:nvPr/>
            </p:nvSpPr>
            <p:spPr>
              <a:xfrm>
                <a:off x="5336103" y="2636612"/>
                <a:ext cx="35363" cy="45919"/>
              </a:xfrm>
              <a:custGeom>
                <a:avLst/>
                <a:gdLst/>
                <a:ahLst/>
                <a:cxnLst/>
                <a:rect l="l" t="t" r="r" b="b"/>
                <a:pathLst>
                  <a:path w="1072" h="1392" extrusionOk="0">
                    <a:moveTo>
                      <a:pt x="919" y="0"/>
                    </a:moveTo>
                    <a:lnTo>
                      <a:pt x="1071" y="116"/>
                    </a:lnTo>
                    <a:lnTo>
                      <a:pt x="188" y="1392"/>
                    </a:lnTo>
                    <a:lnTo>
                      <a:pt x="1" y="1258"/>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109" name="Google Shape;1109;p14"/>
              <p:cNvSpPr/>
              <p:nvPr/>
            </p:nvSpPr>
            <p:spPr>
              <a:xfrm>
                <a:off x="5307272" y="2616588"/>
                <a:ext cx="38859" cy="42983"/>
              </a:xfrm>
              <a:custGeom>
                <a:avLst/>
                <a:gdLst/>
                <a:ahLst/>
                <a:cxnLst/>
                <a:rect l="l" t="t" r="r" b="b"/>
                <a:pathLst>
                  <a:path w="1178" h="1303" extrusionOk="0">
                    <a:moveTo>
                      <a:pt x="1035" y="0"/>
                    </a:moveTo>
                    <a:lnTo>
                      <a:pt x="1178" y="125"/>
                    </a:lnTo>
                    <a:lnTo>
                      <a:pt x="170" y="1303"/>
                    </a:lnTo>
                    <a:lnTo>
                      <a:pt x="0" y="115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110" name="Google Shape;1110;p14"/>
              <p:cNvSpPr/>
              <p:nvPr/>
            </p:nvSpPr>
            <p:spPr>
              <a:xfrm>
                <a:off x="5280783" y="2593926"/>
                <a:ext cx="42422" cy="39750"/>
              </a:xfrm>
              <a:custGeom>
                <a:avLst/>
                <a:gdLst/>
                <a:ahLst/>
                <a:cxnLst/>
                <a:rect l="l" t="t" r="r" b="b"/>
                <a:pathLst>
                  <a:path w="1286" h="1205" extrusionOk="0">
                    <a:moveTo>
                      <a:pt x="1160" y="0"/>
                    </a:moveTo>
                    <a:lnTo>
                      <a:pt x="1285" y="143"/>
                    </a:lnTo>
                    <a:lnTo>
                      <a:pt x="161" y="1205"/>
                    </a:lnTo>
                    <a:lnTo>
                      <a:pt x="0" y="1035"/>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111" name="Google Shape;1111;p14"/>
              <p:cNvSpPr/>
              <p:nvPr/>
            </p:nvSpPr>
            <p:spPr>
              <a:xfrm>
                <a:off x="5257527" y="2569218"/>
                <a:ext cx="45061" cy="35923"/>
              </a:xfrm>
              <a:custGeom>
                <a:avLst/>
                <a:gdLst/>
                <a:ahLst/>
                <a:cxnLst/>
                <a:rect l="l" t="t" r="r" b="b"/>
                <a:pathLst>
                  <a:path w="1366" h="1089" extrusionOk="0">
                    <a:moveTo>
                      <a:pt x="1250" y="0"/>
                    </a:moveTo>
                    <a:lnTo>
                      <a:pt x="1366" y="152"/>
                    </a:lnTo>
                    <a:lnTo>
                      <a:pt x="134" y="1088"/>
                    </a:lnTo>
                    <a:lnTo>
                      <a:pt x="1" y="91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112" name="Google Shape;1112;p14"/>
              <p:cNvSpPr/>
              <p:nvPr/>
            </p:nvSpPr>
            <p:spPr>
              <a:xfrm>
                <a:off x="5236943" y="2542432"/>
                <a:ext cx="47700" cy="32097"/>
              </a:xfrm>
              <a:custGeom>
                <a:avLst/>
                <a:gdLst/>
                <a:ahLst/>
                <a:cxnLst/>
                <a:rect l="l" t="t" r="r" b="b"/>
                <a:pathLst>
                  <a:path w="1446" h="973" extrusionOk="0">
                    <a:moveTo>
                      <a:pt x="1347" y="0"/>
                    </a:moveTo>
                    <a:lnTo>
                      <a:pt x="1445" y="161"/>
                    </a:lnTo>
                    <a:lnTo>
                      <a:pt x="125" y="973"/>
                    </a:lnTo>
                    <a:lnTo>
                      <a:pt x="0" y="776"/>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113" name="Google Shape;1113;p14"/>
              <p:cNvSpPr/>
              <p:nvPr/>
            </p:nvSpPr>
            <p:spPr>
              <a:xfrm>
                <a:off x="5220152" y="2513865"/>
                <a:ext cx="49481" cy="27710"/>
              </a:xfrm>
              <a:custGeom>
                <a:avLst/>
                <a:gdLst/>
                <a:ahLst/>
                <a:cxnLst/>
                <a:rect l="l" t="t" r="r" b="b"/>
                <a:pathLst>
                  <a:path w="1500" h="840" extrusionOk="0">
                    <a:moveTo>
                      <a:pt x="1410" y="1"/>
                    </a:moveTo>
                    <a:lnTo>
                      <a:pt x="1499" y="179"/>
                    </a:lnTo>
                    <a:lnTo>
                      <a:pt x="99" y="840"/>
                    </a:lnTo>
                    <a:lnTo>
                      <a:pt x="1" y="634"/>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114" name="Google Shape;1114;p14"/>
              <p:cNvSpPr/>
              <p:nvPr/>
            </p:nvSpPr>
            <p:spPr>
              <a:xfrm>
                <a:off x="5206627" y="2484143"/>
                <a:ext cx="50933" cy="22992"/>
              </a:xfrm>
              <a:custGeom>
                <a:avLst/>
                <a:gdLst/>
                <a:ahLst/>
                <a:cxnLst/>
                <a:rect l="l" t="t" r="r" b="b"/>
                <a:pathLst>
                  <a:path w="1544" h="697" extrusionOk="0">
                    <a:moveTo>
                      <a:pt x="1472" y="1"/>
                    </a:moveTo>
                    <a:lnTo>
                      <a:pt x="1544" y="179"/>
                    </a:lnTo>
                    <a:lnTo>
                      <a:pt x="81" y="697"/>
                    </a:lnTo>
                    <a:lnTo>
                      <a:pt x="0" y="483"/>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115" name="Google Shape;1115;p14"/>
              <p:cNvSpPr/>
              <p:nvPr/>
            </p:nvSpPr>
            <p:spPr>
              <a:xfrm>
                <a:off x="5196896" y="2453267"/>
                <a:ext cx="51559" cy="17978"/>
              </a:xfrm>
              <a:custGeom>
                <a:avLst/>
                <a:gdLst/>
                <a:ahLst/>
                <a:cxnLst/>
                <a:rect l="l" t="t" r="r" b="b"/>
                <a:pathLst>
                  <a:path w="1563" h="545" extrusionOk="0">
                    <a:moveTo>
                      <a:pt x="1517" y="0"/>
                    </a:moveTo>
                    <a:lnTo>
                      <a:pt x="1562" y="188"/>
                    </a:lnTo>
                    <a:lnTo>
                      <a:pt x="54" y="544"/>
                    </a:lnTo>
                    <a:lnTo>
                      <a:pt x="1" y="32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116" name="Google Shape;1116;p14"/>
              <p:cNvSpPr/>
              <p:nvPr/>
            </p:nvSpPr>
            <p:spPr>
              <a:xfrm>
                <a:off x="5191024" y="2421764"/>
                <a:ext cx="51823" cy="12700"/>
              </a:xfrm>
              <a:custGeom>
                <a:avLst/>
                <a:gdLst/>
                <a:ahLst/>
                <a:cxnLst/>
                <a:rect l="l" t="t" r="r" b="b"/>
                <a:pathLst>
                  <a:path w="1571" h="385" extrusionOk="0">
                    <a:moveTo>
                      <a:pt x="1544" y="1"/>
                    </a:moveTo>
                    <a:lnTo>
                      <a:pt x="1571" y="188"/>
                    </a:lnTo>
                    <a:lnTo>
                      <a:pt x="36" y="384"/>
                    </a:lnTo>
                    <a:lnTo>
                      <a:pt x="0" y="16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117" name="Google Shape;1117;p14"/>
              <p:cNvSpPr/>
              <p:nvPr/>
            </p:nvSpPr>
            <p:spPr>
              <a:xfrm>
                <a:off x="5188979" y="2389700"/>
                <a:ext cx="51526" cy="7686"/>
              </a:xfrm>
              <a:custGeom>
                <a:avLst/>
                <a:gdLst/>
                <a:ahLst/>
                <a:cxnLst/>
                <a:rect l="l" t="t" r="r" b="b"/>
                <a:pathLst>
                  <a:path w="1562" h="233" extrusionOk="0">
                    <a:moveTo>
                      <a:pt x="1552" y="0"/>
                    </a:moveTo>
                    <a:lnTo>
                      <a:pt x="1561" y="197"/>
                    </a:lnTo>
                    <a:lnTo>
                      <a:pt x="18" y="232"/>
                    </a:lnTo>
                    <a:lnTo>
                      <a:pt x="0"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grpSp>
      <p:sp>
        <p:nvSpPr>
          <p:cNvPr id="1118" name="Google Shape;1118;p14"/>
          <p:cNvSpPr txBox="1">
            <a:spLocks noGrp="1"/>
          </p:cNvSpPr>
          <p:nvPr>
            <p:ph type="title"/>
          </p:nvPr>
        </p:nvSpPr>
        <p:spPr>
          <a:xfrm>
            <a:off x="3337900" y="1999167"/>
            <a:ext cx="5516400" cy="16480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3000"/>
              <a:buNone/>
              <a:defRPr sz="9600"/>
            </a:lvl1pPr>
            <a:lvl2pPr lvl="1" algn="ctr" rtl="0">
              <a:spcBef>
                <a:spcPts val="0"/>
              </a:spcBef>
              <a:spcAft>
                <a:spcPts val="0"/>
              </a:spcAft>
              <a:buSzPts val="3000"/>
              <a:buNone/>
              <a:defRPr/>
            </a:lvl2pPr>
            <a:lvl3pPr lvl="2" algn="ctr" rtl="0">
              <a:spcBef>
                <a:spcPts val="0"/>
              </a:spcBef>
              <a:spcAft>
                <a:spcPts val="0"/>
              </a:spcAft>
              <a:buSzPts val="3000"/>
              <a:buNone/>
              <a:defRPr/>
            </a:lvl3pPr>
            <a:lvl4pPr lvl="3" algn="ctr" rtl="0">
              <a:spcBef>
                <a:spcPts val="0"/>
              </a:spcBef>
              <a:spcAft>
                <a:spcPts val="0"/>
              </a:spcAft>
              <a:buSzPts val="3000"/>
              <a:buNone/>
              <a:defRPr/>
            </a:lvl4pPr>
            <a:lvl5pPr lvl="4" algn="ctr" rtl="0">
              <a:spcBef>
                <a:spcPts val="0"/>
              </a:spcBef>
              <a:spcAft>
                <a:spcPts val="0"/>
              </a:spcAft>
              <a:buSzPts val="3000"/>
              <a:buNone/>
              <a:defRPr/>
            </a:lvl5pPr>
            <a:lvl6pPr lvl="5" algn="ctr" rtl="0">
              <a:spcBef>
                <a:spcPts val="0"/>
              </a:spcBef>
              <a:spcAft>
                <a:spcPts val="0"/>
              </a:spcAft>
              <a:buSzPts val="3000"/>
              <a:buNone/>
              <a:defRPr/>
            </a:lvl6pPr>
            <a:lvl7pPr lvl="6" algn="ctr" rtl="0">
              <a:spcBef>
                <a:spcPts val="0"/>
              </a:spcBef>
              <a:spcAft>
                <a:spcPts val="0"/>
              </a:spcAft>
              <a:buSzPts val="3000"/>
              <a:buNone/>
              <a:defRPr/>
            </a:lvl7pPr>
            <a:lvl8pPr lvl="7" algn="ctr" rtl="0">
              <a:spcBef>
                <a:spcPts val="0"/>
              </a:spcBef>
              <a:spcAft>
                <a:spcPts val="0"/>
              </a:spcAft>
              <a:buSzPts val="3000"/>
              <a:buNone/>
              <a:defRPr/>
            </a:lvl8pPr>
            <a:lvl9pPr lvl="8" algn="ctr" rtl="0">
              <a:spcBef>
                <a:spcPts val="0"/>
              </a:spcBef>
              <a:spcAft>
                <a:spcPts val="0"/>
              </a:spcAft>
              <a:buSzPts val="3000"/>
              <a:buNone/>
              <a:defRPr/>
            </a:lvl9pPr>
          </a:lstStyle>
          <a:p>
            <a:r>
              <a:rPr lang="en-GB"/>
              <a:t>Click to edit Master title style</a:t>
            </a:r>
            <a:endParaRPr/>
          </a:p>
        </p:txBody>
      </p:sp>
      <p:sp>
        <p:nvSpPr>
          <p:cNvPr id="1119" name="Google Shape;1119;p14"/>
          <p:cNvSpPr txBox="1">
            <a:spLocks noGrp="1"/>
          </p:cNvSpPr>
          <p:nvPr>
            <p:ph type="subTitle" idx="1"/>
          </p:nvPr>
        </p:nvSpPr>
        <p:spPr>
          <a:xfrm>
            <a:off x="3218767" y="3784633"/>
            <a:ext cx="5816000" cy="10680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SzPts val="1400"/>
              <a:buNone/>
              <a:defRPr/>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r>
              <a:rPr lang="en-GB"/>
              <a:t>Click to edit Master subtitle style</a:t>
            </a:r>
            <a:endParaRPr/>
          </a:p>
        </p:txBody>
      </p:sp>
    </p:spTree>
    <p:extLst>
      <p:ext uri="{BB962C8B-B14F-4D97-AF65-F5344CB8AC3E}">
        <p14:creationId xmlns:p14="http://schemas.microsoft.com/office/powerpoint/2010/main" val="327267760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Quote">
  <p:cSld name="Quote">
    <p:spTree>
      <p:nvGrpSpPr>
        <p:cNvPr id="1" name="Shape 1120"/>
        <p:cNvGrpSpPr/>
        <p:nvPr/>
      </p:nvGrpSpPr>
      <p:grpSpPr>
        <a:xfrm>
          <a:off x="0" y="0"/>
          <a:ext cx="0" cy="0"/>
          <a:chOff x="0" y="0"/>
          <a:chExt cx="0" cy="0"/>
        </a:xfrm>
      </p:grpSpPr>
      <p:sp>
        <p:nvSpPr>
          <p:cNvPr id="1121" name="Google Shape;1121;p15"/>
          <p:cNvSpPr/>
          <p:nvPr/>
        </p:nvSpPr>
        <p:spPr>
          <a:xfrm flipH="1">
            <a:off x="10275767" y="825700"/>
            <a:ext cx="2069600" cy="418800"/>
          </a:xfrm>
          <a:prstGeom prst="parallelogram">
            <a:avLst>
              <a:gd name="adj" fmla="val 25000"/>
            </a:avLst>
          </a:prstGeom>
          <a:gradFill>
            <a:gsLst>
              <a:gs pos="0">
                <a:schemeClr val="accent3"/>
              </a:gs>
              <a:gs pos="43000">
                <a:srgbClr val="DCDCDC">
                  <a:alpha val="41568"/>
                </a:srgbClr>
              </a:gs>
              <a:gs pos="100000">
                <a:srgbClr val="FFFFFF">
                  <a:alpha val="0"/>
                </a:srgbClr>
              </a:gs>
            </a:gsLst>
            <a:lin ang="0" scaled="0"/>
          </a:gra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122" name="Google Shape;1122;p15"/>
          <p:cNvSpPr/>
          <p:nvPr/>
        </p:nvSpPr>
        <p:spPr>
          <a:xfrm rot="10800000" flipH="1">
            <a:off x="-339700" y="6190832"/>
            <a:ext cx="1995600" cy="521200"/>
          </a:xfrm>
          <a:prstGeom prst="parallelogram">
            <a:avLst>
              <a:gd name="adj" fmla="val 25000"/>
            </a:avLst>
          </a:prstGeom>
          <a:gradFill>
            <a:gsLst>
              <a:gs pos="0">
                <a:schemeClr val="accent3"/>
              </a:gs>
              <a:gs pos="43000">
                <a:srgbClr val="DCDCDC">
                  <a:alpha val="41568"/>
                </a:srgbClr>
              </a:gs>
              <a:gs pos="100000">
                <a:srgbClr val="FFFFFF">
                  <a:alpha val="0"/>
                </a:srgbClr>
              </a:gs>
            </a:gsLst>
            <a:lin ang="0" scaled="0"/>
          </a:gra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123" name="Google Shape;1123;p15"/>
          <p:cNvSpPr txBox="1">
            <a:spLocks noGrp="1"/>
          </p:cNvSpPr>
          <p:nvPr>
            <p:ph type="title"/>
          </p:nvPr>
        </p:nvSpPr>
        <p:spPr>
          <a:xfrm>
            <a:off x="2518067" y="3657133"/>
            <a:ext cx="7156000" cy="7636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3000"/>
              <a:buNone/>
              <a:defRPr sz="4000"/>
            </a:lvl1pPr>
            <a:lvl2pPr lvl="1" algn="ctr" rtl="0">
              <a:spcBef>
                <a:spcPts val="0"/>
              </a:spcBef>
              <a:spcAft>
                <a:spcPts val="0"/>
              </a:spcAft>
              <a:buSzPts val="3000"/>
              <a:buNone/>
              <a:defRPr sz="4000"/>
            </a:lvl2pPr>
            <a:lvl3pPr lvl="2" algn="ctr" rtl="0">
              <a:spcBef>
                <a:spcPts val="0"/>
              </a:spcBef>
              <a:spcAft>
                <a:spcPts val="0"/>
              </a:spcAft>
              <a:buSzPts val="3000"/>
              <a:buNone/>
              <a:defRPr sz="4000"/>
            </a:lvl3pPr>
            <a:lvl4pPr lvl="3" algn="ctr" rtl="0">
              <a:spcBef>
                <a:spcPts val="0"/>
              </a:spcBef>
              <a:spcAft>
                <a:spcPts val="0"/>
              </a:spcAft>
              <a:buSzPts val="3000"/>
              <a:buNone/>
              <a:defRPr sz="4000"/>
            </a:lvl4pPr>
            <a:lvl5pPr lvl="4" algn="ctr" rtl="0">
              <a:spcBef>
                <a:spcPts val="0"/>
              </a:spcBef>
              <a:spcAft>
                <a:spcPts val="0"/>
              </a:spcAft>
              <a:buSzPts val="3000"/>
              <a:buNone/>
              <a:defRPr sz="4000"/>
            </a:lvl5pPr>
            <a:lvl6pPr lvl="5" algn="ctr" rtl="0">
              <a:spcBef>
                <a:spcPts val="0"/>
              </a:spcBef>
              <a:spcAft>
                <a:spcPts val="0"/>
              </a:spcAft>
              <a:buSzPts val="3000"/>
              <a:buNone/>
              <a:defRPr sz="4000"/>
            </a:lvl6pPr>
            <a:lvl7pPr lvl="6" algn="ctr" rtl="0">
              <a:spcBef>
                <a:spcPts val="0"/>
              </a:spcBef>
              <a:spcAft>
                <a:spcPts val="0"/>
              </a:spcAft>
              <a:buSzPts val="3000"/>
              <a:buNone/>
              <a:defRPr sz="4000"/>
            </a:lvl7pPr>
            <a:lvl8pPr lvl="7" algn="ctr" rtl="0">
              <a:spcBef>
                <a:spcPts val="0"/>
              </a:spcBef>
              <a:spcAft>
                <a:spcPts val="0"/>
              </a:spcAft>
              <a:buSzPts val="3000"/>
              <a:buNone/>
              <a:defRPr sz="4000"/>
            </a:lvl8pPr>
            <a:lvl9pPr lvl="8" algn="ctr" rtl="0">
              <a:spcBef>
                <a:spcPts val="0"/>
              </a:spcBef>
              <a:spcAft>
                <a:spcPts val="0"/>
              </a:spcAft>
              <a:buSzPts val="3000"/>
              <a:buNone/>
              <a:defRPr sz="4000"/>
            </a:lvl9pPr>
          </a:lstStyle>
          <a:p>
            <a:r>
              <a:rPr lang="en-GB"/>
              <a:t>Click to edit Master title style</a:t>
            </a:r>
            <a:endParaRPr/>
          </a:p>
        </p:txBody>
      </p:sp>
      <p:sp>
        <p:nvSpPr>
          <p:cNvPr id="1124" name="Google Shape;1124;p15"/>
          <p:cNvSpPr txBox="1">
            <a:spLocks noGrp="1"/>
          </p:cNvSpPr>
          <p:nvPr>
            <p:ph type="subTitle" idx="1"/>
          </p:nvPr>
        </p:nvSpPr>
        <p:spPr>
          <a:xfrm>
            <a:off x="2988667" y="1807233"/>
            <a:ext cx="6214800" cy="19712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SzPts val="3000"/>
              <a:buNone/>
              <a:defRPr sz="2667"/>
            </a:lvl1pPr>
            <a:lvl2pPr lvl="1" algn="ctr" rtl="0">
              <a:lnSpc>
                <a:spcPct val="100000"/>
              </a:lnSpc>
              <a:spcBef>
                <a:spcPts val="0"/>
              </a:spcBef>
              <a:spcAft>
                <a:spcPts val="0"/>
              </a:spcAft>
              <a:buSzPts val="3000"/>
              <a:buNone/>
              <a:defRPr sz="4000"/>
            </a:lvl2pPr>
            <a:lvl3pPr lvl="2" algn="ctr" rtl="0">
              <a:lnSpc>
                <a:spcPct val="100000"/>
              </a:lnSpc>
              <a:spcBef>
                <a:spcPts val="0"/>
              </a:spcBef>
              <a:spcAft>
                <a:spcPts val="0"/>
              </a:spcAft>
              <a:buSzPts val="3000"/>
              <a:buNone/>
              <a:defRPr sz="4000"/>
            </a:lvl3pPr>
            <a:lvl4pPr lvl="3" algn="ctr" rtl="0">
              <a:lnSpc>
                <a:spcPct val="100000"/>
              </a:lnSpc>
              <a:spcBef>
                <a:spcPts val="0"/>
              </a:spcBef>
              <a:spcAft>
                <a:spcPts val="0"/>
              </a:spcAft>
              <a:buSzPts val="3000"/>
              <a:buNone/>
              <a:defRPr sz="4000"/>
            </a:lvl4pPr>
            <a:lvl5pPr lvl="4" algn="ctr" rtl="0">
              <a:lnSpc>
                <a:spcPct val="100000"/>
              </a:lnSpc>
              <a:spcBef>
                <a:spcPts val="0"/>
              </a:spcBef>
              <a:spcAft>
                <a:spcPts val="0"/>
              </a:spcAft>
              <a:buSzPts val="3000"/>
              <a:buNone/>
              <a:defRPr sz="4000"/>
            </a:lvl5pPr>
            <a:lvl6pPr lvl="5" algn="ctr" rtl="0">
              <a:lnSpc>
                <a:spcPct val="100000"/>
              </a:lnSpc>
              <a:spcBef>
                <a:spcPts val="0"/>
              </a:spcBef>
              <a:spcAft>
                <a:spcPts val="0"/>
              </a:spcAft>
              <a:buSzPts val="3000"/>
              <a:buNone/>
              <a:defRPr sz="4000"/>
            </a:lvl6pPr>
            <a:lvl7pPr lvl="6" algn="ctr" rtl="0">
              <a:lnSpc>
                <a:spcPct val="100000"/>
              </a:lnSpc>
              <a:spcBef>
                <a:spcPts val="0"/>
              </a:spcBef>
              <a:spcAft>
                <a:spcPts val="0"/>
              </a:spcAft>
              <a:buSzPts val="3000"/>
              <a:buNone/>
              <a:defRPr sz="4000"/>
            </a:lvl7pPr>
            <a:lvl8pPr lvl="7" algn="ctr" rtl="0">
              <a:lnSpc>
                <a:spcPct val="100000"/>
              </a:lnSpc>
              <a:spcBef>
                <a:spcPts val="0"/>
              </a:spcBef>
              <a:spcAft>
                <a:spcPts val="0"/>
              </a:spcAft>
              <a:buSzPts val="3000"/>
              <a:buNone/>
              <a:defRPr sz="4000"/>
            </a:lvl8pPr>
            <a:lvl9pPr lvl="8" algn="ctr" rtl="0">
              <a:lnSpc>
                <a:spcPct val="100000"/>
              </a:lnSpc>
              <a:spcBef>
                <a:spcPts val="0"/>
              </a:spcBef>
              <a:spcAft>
                <a:spcPts val="0"/>
              </a:spcAft>
              <a:buSzPts val="3000"/>
              <a:buNone/>
              <a:defRPr sz="4000"/>
            </a:lvl9pPr>
          </a:lstStyle>
          <a:p>
            <a:r>
              <a:rPr lang="en-GB"/>
              <a:t>Click to edit Master subtitle style</a:t>
            </a:r>
            <a:endParaRPr/>
          </a:p>
        </p:txBody>
      </p:sp>
    </p:spTree>
    <p:extLst>
      <p:ext uri="{BB962C8B-B14F-4D97-AF65-F5344CB8AC3E}">
        <p14:creationId xmlns:p14="http://schemas.microsoft.com/office/powerpoint/2010/main" val="129165684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Title and two columns 1">
  <p:cSld name="Title and two columns 1">
    <p:spTree>
      <p:nvGrpSpPr>
        <p:cNvPr id="1" name="Shape 1125"/>
        <p:cNvGrpSpPr/>
        <p:nvPr/>
      </p:nvGrpSpPr>
      <p:grpSpPr>
        <a:xfrm>
          <a:off x="0" y="0"/>
          <a:ext cx="0" cy="0"/>
          <a:chOff x="0" y="0"/>
          <a:chExt cx="0" cy="0"/>
        </a:xfrm>
      </p:grpSpPr>
      <p:sp>
        <p:nvSpPr>
          <p:cNvPr id="1126" name="Google Shape;1126;p16"/>
          <p:cNvSpPr/>
          <p:nvPr/>
        </p:nvSpPr>
        <p:spPr>
          <a:xfrm rot="-5400000">
            <a:off x="10329233" y="6100067"/>
            <a:ext cx="1781600" cy="350800"/>
          </a:xfrm>
          <a:prstGeom prst="parallelogram">
            <a:avLst>
              <a:gd name="adj" fmla="val 25000"/>
            </a:avLst>
          </a:prstGeom>
          <a:gradFill>
            <a:gsLst>
              <a:gs pos="0">
                <a:schemeClr val="accent3"/>
              </a:gs>
              <a:gs pos="43000">
                <a:srgbClr val="DCDCDC">
                  <a:alpha val="41568"/>
                </a:srgbClr>
              </a:gs>
              <a:gs pos="100000">
                <a:srgbClr val="FFFFFF">
                  <a:alpha val="0"/>
                </a:srgbClr>
              </a:gs>
            </a:gsLst>
            <a:lin ang="0" scaled="0"/>
          </a:gra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127" name="Google Shape;1127;p16"/>
          <p:cNvSpPr txBox="1">
            <a:spLocks noGrp="1"/>
          </p:cNvSpPr>
          <p:nvPr>
            <p:ph type="title"/>
          </p:nvPr>
        </p:nvSpPr>
        <p:spPr>
          <a:xfrm>
            <a:off x="960000" y="528467"/>
            <a:ext cx="10272000" cy="7636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3000"/>
              <a:buNone/>
              <a:defRPr/>
            </a:lvl1pPr>
            <a:lvl2pPr lvl="1" rtl="0">
              <a:spcBef>
                <a:spcPts val="0"/>
              </a:spcBef>
              <a:spcAft>
                <a:spcPts val="0"/>
              </a:spcAft>
              <a:buSzPts val="3000"/>
              <a:buNone/>
              <a:defRPr/>
            </a:lvl2pPr>
            <a:lvl3pPr lvl="2" rtl="0">
              <a:spcBef>
                <a:spcPts val="0"/>
              </a:spcBef>
              <a:spcAft>
                <a:spcPts val="0"/>
              </a:spcAft>
              <a:buSzPts val="3000"/>
              <a:buNone/>
              <a:defRPr/>
            </a:lvl3pPr>
            <a:lvl4pPr lvl="3" rtl="0">
              <a:spcBef>
                <a:spcPts val="0"/>
              </a:spcBef>
              <a:spcAft>
                <a:spcPts val="0"/>
              </a:spcAft>
              <a:buSzPts val="3000"/>
              <a:buNone/>
              <a:defRPr/>
            </a:lvl4pPr>
            <a:lvl5pPr lvl="4" rtl="0">
              <a:spcBef>
                <a:spcPts val="0"/>
              </a:spcBef>
              <a:spcAft>
                <a:spcPts val="0"/>
              </a:spcAft>
              <a:buSzPts val="3000"/>
              <a:buNone/>
              <a:defRPr/>
            </a:lvl5pPr>
            <a:lvl6pPr lvl="5" rtl="0">
              <a:spcBef>
                <a:spcPts val="0"/>
              </a:spcBef>
              <a:spcAft>
                <a:spcPts val="0"/>
              </a:spcAft>
              <a:buSzPts val="3000"/>
              <a:buNone/>
              <a:defRPr/>
            </a:lvl6pPr>
            <a:lvl7pPr lvl="6" rtl="0">
              <a:spcBef>
                <a:spcPts val="0"/>
              </a:spcBef>
              <a:spcAft>
                <a:spcPts val="0"/>
              </a:spcAft>
              <a:buSzPts val="3000"/>
              <a:buNone/>
              <a:defRPr/>
            </a:lvl7pPr>
            <a:lvl8pPr lvl="7" rtl="0">
              <a:spcBef>
                <a:spcPts val="0"/>
              </a:spcBef>
              <a:spcAft>
                <a:spcPts val="0"/>
              </a:spcAft>
              <a:buSzPts val="3000"/>
              <a:buNone/>
              <a:defRPr/>
            </a:lvl8pPr>
            <a:lvl9pPr lvl="8" rtl="0">
              <a:spcBef>
                <a:spcPts val="0"/>
              </a:spcBef>
              <a:spcAft>
                <a:spcPts val="0"/>
              </a:spcAft>
              <a:buSzPts val="3000"/>
              <a:buNone/>
              <a:defRPr/>
            </a:lvl9pPr>
          </a:lstStyle>
          <a:p>
            <a:r>
              <a:rPr lang="en-GB"/>
              <a:t>Click to edit Master title style</a:t>
            </a:r>
            <a:endParaRPr/>
          </a:p>
        </p:txBody>
      </p:sp>
      <p:sp>
        <p:nvSpPr>
          <p:cNvPr id="1128" name="Google Shape;1128;p16"/>
          <p:cNvSpPr txBox="1">
            <a:spLocks noGrp="1"/>
          </p:cNvSpPr>
          <p:nvPr>
            <p:ph type="title" idx="2"/>
          </p:nvPr>
        </p:nvSpPr>
        <p:spPr>
          <a:xfrm>
            <a:off x="2032917" y="1434800"/>
            <a:ext cx="2816400" cy="7452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3000"/>
              <a:buNone/>
              <a:defRPr sz="2400"/>
            </a:lvl1pPr>
            <a:lvl2pPr lvl="1" rtl="0">
              <a:spcBef>
                <a:spcPts val="0"/>
              </a:spcBef>
              <a:spcAft>
                <a:spcPts val="0"/>
              </a:spcAft>
              <a:buSzPts val="3000"/>
              <a:buNone/>
              <a:defRPr/>
            </a:lvl2pPr>
            <a:lvl3pPr lvl="2" rtl="0">
              <a:spcBef>
                <a:spcPts val="0"/>
              </a:spcBef>
              <a:spcAft>
                <a:spcPts val="0"/>
              </a:spcAft>
              <a:buSzPts val="3000"/>
              <a:buNone/>
              <a:defRPr/>
            </a:lvl3pPr>
            <a:lvl4pPr lvl="3" rtl="0">
              <a:spcBef>
                <a:spcPts val="0"/>
              </a:spcBef>
              <a:spcAft>
                <a:spcPts val="0"/>
              </a:spcAft>
              <a:buSzPts val="3000"/>
              <a:buNone/>
              <a:defRPr/>
            </a:lvl4pPr>
            <a:lvl5pPr lvl="4" rtl="0">
              <a:spcBef>
                <a:spcPts val="0"/>
              </a:spcBef>
              <a:spcAft>
                <a:spcPts val="0"/>
              </a:spcAft>
              <a:buSzPts val="3000"/>
              <a:buNone/>
              <a:defRPr/>
            </a:lvl5pPr>
            <a:lvl6pPr lvl="5" rtl="0">
              <a:spcBef>
                <a:spcPts val="0"/>
              </a:spcBef>
              <a:spcAft>
                <a:spcPts val="0"/>
              </a:spcAft>
              <a:buSzPts val="3000"/>
              <a:buNone/>
              <a:defRPr/>
            </a:lvl6pPr>
            <a:lvl7pPr lvl="6" rtl="0">
              <a:spcBef>
                <a:spcPts val="0"/>
              </a:spcBef>
              <a:spcAft>
                <a:spcPts val="0"/>
              </a:spcAft>
              <a:buSzPts val="3000"/>
              <a:buNone/>
              <a:defRPr/>
            </a:lvl7pPr>
            <a:lvl8pPr lvl="7" rtl="0">
              <a:spcBef>
                <a:spcPts val="0"/>
              </a:spcBef>
              <a:spcAft>
                <a:spcPts val="0"/>
              </a:spcAft>
              <a:buSzPts val="3000"/>
              <a:buNone/>
              <a:defRPr/>
            </a:lvl8pPr>
            <a:lvl9pPr lvl="8" rtl="0">
              <a:spcBef>
                <a:spcPts val="0"/>
              </a:spcBef>
              <a:spcAft>
                <a:spcPts val="0"/>
              </a:spcAft>
              <a:buSzPts val="3000"/>
              <a:buNone/>
              <a:defRPr/>
            </a:lvl9pPr>
          </a:lstStyle>
          <a:p>
            <a:r>
              <a:rPr lang="en-GB"/>
              <a:t>Click to edit Master title style</a:t>
            </a:r>
            <a:endParaRPr/>
          </a:p>
        </p:txBody>
      </p:sp>
      <p:sp>
        <p:nvSpPr>
          <p:cNvPr id="1129" name="Google Shape;1129;p16"/>
          <p:cNvSpPr txBox="1">
            <a:spLocks noGrp="1"/>
          </p:cNvSpPr>
          <p:nvPr>
            <p:ph type="title" idx="3"/>
          </p:nvPr>
        </p:nvSpPr>
        <p:spPr>
          <a:xfrm>
            <a:off x="7342700" y="1434800"/>
            <a:ext cx="2816400" cy="7452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3000"/>
              <a:buNone/>
              <a:defRPr sz="2400"/>
            </a:lvl1pPr>
            <a:lvl2pPr lvl="1" rtl="0">
              <a:spcBef>
                <a:spcPts val="0"/>
              </a:spcBef>
              <a:spcAft>
                <a:spcPts val="0"/>
              </a:spcAft>
              <a:buSzPts val="3000"/>
              <a:buNone/>
              <a:defRPr/>
            </a:lvl2pPr>
            <a:lvl3pPr lvl="2" rtl="0">
              <a:spcBef>
                <a:spcPts val="0"/>
              </a:spcBef>
              <a:spcAft>
                <a:spcPts val="0"/>
              </a:spcAft>
              <a:buSzPts val="3000"/>
              <a:buNone/>
              <a:defRPr/>
            </a:lvl3pPr>
            <a:lvl4pPr lvl="3" rtl="0">
              <a:spcBef>
                <a:spcPts val="0"/>
              </a:spcBef>
              <a:spcAft>
                <a:spcPts val="0"/>
              </a:spcAft>
              <a:buSzPts val="3000"/>
              <a:buNone/>
              <a:defRPr/>
            </a:lvl4pPr>
            <a:lvl5pPr lvl="4" rtl="0">
              <a:spcBef>
                <a:spcPts val="0"/>
              </a:spcBef>
              <a:spcAft>
                <a:spcPts val="0"/>
              </a:spcAft>
              <a:buSzPts val="3000"/>
              <a:buNone/>
              <a:defRPr/>
            </a:lvl5pPr>
            <a:lvl6pPr lvl="5" rtl="0">
              <a:spcBef>
                <a:spcPts val="0"/>
              </a:spcBef>
              <a:spcAft>
                <a:spcPts val="0"/>
              </a:spcAft>
              <a:buSzPts val="3000"/>
              <a:buNone/>
              <a:defRPr/>
            </a:lvl6pPr>
            <a:lvl7pPr lvl="6" rtl="0">
              <a:spcBef>
                <a:spcPts val="0"/>
              </a:spcBef>
              <a:spcAft>
                <a:spcPts val="0"/>
              </a:spcAft>
              <a:buSzPts val="3000"/>
              <a:buNone/>
              <a:defRPr/>
            </a:lvl7pPr>
            <a:lvl8pPr lvl="7" rtl="0">
              <a:spcBef>
                <a:spcPts val="0"/>
              </a:spcBef>
              <a:spcAft>
                <a:spcPts val="0"/>
              </a:spcAft>
              <a:buSzPts val="3000"/>
              <a:buNone/>
              <a:defRPr/>
            </a:lvl8pPr>
            <a:lvl9pPr lvl="8" rtl="0">
              <a:spcBef>
                <a:spcPts val="0"/>
              </a:spcBef>
              <a:spcAft>
                <a:spcPts val="0"/>
              </a:spcAft>
              <a:buSzPts val="3000"/>
              <a:buNone/>
              <a:defRPr/>
            </a:lvl9pPr>
          </a:lstStyle>
          <a:p>
            <a:r>
              <a:rPr lang="en-GB"/>
              <a:t>Click to edit Master title style</a:t>
            </a:r>
            <a:endParaRPr/>
          </a:p>
        </p:txBody>
      </p:sp>
      <p:sp>
        <p:nvSpPr>
          <p:cNvPr id="1130" name="Google Shape;1130;p16"/>
          <p:cNvSpPr txBox="1">
            <a:spLocks noGrp="1"/>
          </p:cNvSpPr>
          <p:nvPr>
            <p:ph type="subTitle" idx="1"/>
          </p:nvPr>
        </p:nvSpPr>
        <p:spPr>
          <a:xfrm>
            <a:off x="7342700" y="5312133"/>
            <a:ext cx="2816400" cy="8072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SzPts val="2800"/>
              <a:buNone/>
              <a:defRPr sz="1867" b="0"/>
            </a:lvl1pPr>
            <a:lvl2pPr lvl="1" algn="ctr" rtl="0">
              <a:lnSpc>
                <a:spcPct val="100000"/>
              </a:lnSpc>
              <a:spcBef>
                <a:spcPts val="0"/>
              </a:spcBef>
              <a:spcAft>
                <a:spcPts val="0"/>
              </a:spcAft>
              <a:buSzPts val="2800"/>
              <a:buNone/>
              <a:defRPr sz="3733"/>
            </a:lvl2pPr>
            <a:lvl3pPr lvl="2" algn="ctr" rtl="0">
              <a:lnSpc>
                <a:spcPct val="100000"/>
              </a:lnSpc>
              <a:spcBef>
                <a:spcPts val="0"/>
              </a:spcBef>
              <a:spcAft>
                <a:spcPts val="0"/>
              </a:spcAft>
              <a:buSzPts val="2800"/>
              <a:buNone/>
              <a:defRPr sz="3733"/>
            </a:lvl3pPr>
            <a:lvl4pPr lvl="3" algn="ctr" rtl="0">
              <a:lnSpc>
                <a:spcPct val="100000"/>
              </a:lnSpc>
              <a:spcBef>
                <a:spcPts val="0"/>
              </a:spcBef>
              <a:spcAft>
                <a:spcPts val="0"/>
              </a:spcAft>
              <a:buSzPts val="2800"/>
              <a:buNone/>
              <a:defRPr sz="3733"/>
            </a:lvl4pPr>
            <a:lvl5pPr lvl="4" algn="ctr" rtl="0">
              <a:lnSpc>
                <a:spcPct val="100000"/>
              </a:lnSpc>
              <a:spcBef>
                <a:spcPts val="0"/>
              </a:spcBef>
              <a:spcAft>
                <a:spcPts val="0"/>
              </a:spcAft>
              <a:buSzPts val="2800"/>
              <a:buNone/>
              <a:defRPr sz="3733"/>
            </a:lvl5pPr>
            <a:lvl6pPr lvl="5" algn="ctr" rtl="0">
              <a:lnSpc>
                <a:spcPct val="100000"/>
              </a:lnSpc>
              <a:spcBef>
                <a:spcPts val="0"/>
              </a:spcBef>
              <a:spcAft>
                <a:spcPts val="0"/>
              </a:spcAft>
              <a:buSzPts val="2800"/>
              <a:buNone/>
              <a:defRPr sz="3733"/>
            </a:lvl6pPr>
            <a:lvl7pPr lvl="6" algn="ctr" rtl="0">
              <a:lnSpc>
                <a:spcPct val="100000"/>
              </a:lnSpc>
              <a:spcBef>
                <a:spcPts val="0"/>
              </a:spcBef>
              <a:spcAft>
                <a:spcPts val="0"/>
              </a:spcAft>
              <a:buSzPts val="2800"/>
              <a:buNone/>
              <a:defRPr sz="3733"/>
            </a:lvl7pPr>
            <a:lvl8pPr lvl="7" algn="ctr" rtl="0">
              <a:lnSpc>
                <a:spcPct val="100000"/>
              </a:lnSpc>
              <a:spcBef>
                <a:spcPts val="0"/>
              </a:spcBef>
              <a:spcAft>
                <a:spcPts val="0"/>
              </a:spcAft>
              <a:buSzPts val="2800"/>
              <a:buNone/>
              <a:defRPr sz="3733"/>
            </a:lvl8pPr>
            <a:lvl9pPr lvl="8" algn="ctr" rtl="0">
              <a:lnSpc>
                <a:spcPct val="100000"/>
              </a:lnSpc>
              <a:spcBef>
                <a:spcPts val="0"/>
              </a:spcBef>
              <a:spcAft>
                <a:spcPts val="0"/>
              </a:spcAft>
              <a:buSzPts val="2800"/>
              <a:buNone/>
              <a:defRPr sz="3733"/>
            </a:lvl9pPr>
          </a:lstStyle>
          <a:p>
            <a:r>
              <a:rPr lang="en-GB"/>
              <a:t>Click to edit Master subtitle style</a:t>
            </a:r>
            <a:endParaRPr/>
          </a:p>
        </p:txBody>
      </p:sp>
      <p:sp>
        <p:nvSpPr>
          <p:cNvPr id="1131" name="Google Shape;1131;p16"/>
          <p:cNvSpPr txBox="1">
            <a:spLocks noGrp="1"/>
          </p:cNvSpPr>
          <p:nvPr>
            <p:ph type="subTitle" idx="4"/>
          </p:nvPr>
        </p:nvSpPr>
        <p:spPr>
          <a:xfrm>
            <a:off x="2032917" y="5312133"/>
            <a:ext cx="2816400" cy="8072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SzPts val="2800"/>
              <a:buNone/>
              <a:defRPr sz="1867" b="0"/>
            </a:lvl1pPr>
            <a:lvl2pPr lvl="1" algn="ctr" rtl="0">
              <a:lnSpc>
                <a:spcPct val="100000"/>
              </a:lnSpc>
              <a:spcBef>
                <a:spcPts val="0"/>
              </a:spcBef>
              <a:spcAft>
                <a:spcPts val="0"/>
              </a:spcAft>
              <a:buSzPts val="2800"/>
              <a:buNone/>
              <a:defRPr sz="3733"/>
            </a:lvl2pPr>
            <a:lvl3pPr lvl="2" algn="ctr" rtl="0">
              <a:lnSpc>
                <a:spcPct val="100000"/>
              </a:lnSpc>
              <a:spcBef>
                <a:spcPts val="0"/>
              </a:spcBef>
              <a:spcAft>
                <a:spcPts val="0"/>
              </a:spcAft>
              <a:buSzPts val="2800"/>
              <a:buNone/>
              <a:defRPr sz="3733"/>
            </a:lvl3pPr>
            <a:lvl4pPr lvl="3" algn="ctr" rtl="0">
              <a:lnSpc>
                <a:spcPct val="100000"/>
              </a:lnSpc>
              <a:spcBef>
                <a:spcPts val="0"/>
              </a:spcBef>
              <a:spcAft>
                <a:spcPts val="0"/>
              </a:spcAft>
              <a:buSzPts val="2800"/>
              <a:buNone/>
              <a:defRPr sz="3733"/>
            </a:lvl4pPr>
            <a:lvl5pPr lvl="4" algn="ctr" rtl="0">
              <a:lnSpc>
                <a:spcPct val="100000"/>
              </a:lnSpc>
              <a:spcBef>
                <a:spcPts val="0"/>
              </a:spcBef>
              <a:spcAft>
                <a:spcPts val="0"/>
              </a:spcAft>
              <a:buSzPts val="2800"/>
              <a:buNone/>
              <a:defRPr sz="3733"/>
            </a:lvl5pPr>
            <a:lvl6pPr lvl="5" algn="ctr" rtl="0">
              <a:lnSpc>
                <a:spcPct val="100000"/>
              </a:lnSpc>
              <a:spcBef>
                <a:spcPts val="0"/>
              </a:spcBef>
              <a:spcAft>
                <a:spcPts val="0"/>
              </a:spcAft>
              <a:buSzPts val="2800"/>
              <a:buNone/>
              <a:defRPr sz="3733"/>
            </a:lvl6pPr>
            <a:lvl7pPr lvl="6" algn="ctr" rtl="0">
              <a:lnSpc>
                <a:spcPct val="100000"/>
              </a:lnSpc>
              <a:spcBef>
                <a:spcPts val="0"/>
              </a:spcBef>
              <a:spcAft>
                <a:spcPts val="0"/>
              </a:spcAft>
              <a:buSzPts val="2800"/>
              <a:buNone/>
              <a:defRPr sz="3733"/>
            </a:lvl7pPr>
            <a:lvl8pPr lvl="7" algn="ctr" rtl="0">
              <a:lnSpc>
                <a:spcPct val="100000"/>
              </a:lnSpc>
              <a:spcBef>
                <a:spcPts val="0"/>
              </a:spcBef>
              <a:spcAft>
                <a:spcPts val="0"/>
              </a:spcAft>
              <a:buSzPts val="2800"/>
              <a:buNone/>
              <a:defRPr sz="3733"/>
            </a:lvl8pPr>
            <a:lvl9pPr lvl="8" algn="ctr" rtl="0">
              <a:lnSpc>
                <a:spcPct val="100000"/>
              </a:lnSpc>
              <a:spcBef>
                <a:spcPts val="0"/>
              </a:spcBef>
              <a:spcAft>
                <a:spcPts val="0"/>
              </a:spcAft>
              <a:buSzPts val="2800"/>
              <a:buNone/>
              <a:defRPr sz="3733"/>
            </a:lvl9pPr>
          </a:lstStyle>
          <a:p>
            <a:r>
              <a:rPr lang="en-GB"/>
              <a:t>Click to edit Master subtitle style</a:t>
            </a:r>
            <a:endParaRPr/>
          </a:p>
        </p:txBody>
      </p:sp>
    </p:spTree>
    <p:extLst>
      <p:ext uri="{BB962C8B-B14F-4D97-AF65-F5344CB8AC3E}">
        <p14:creationId xmlns:p14="http://schemas.microsoft.com/office/powerpoint/2010/main" val="54910323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Section header 1">
  <p:cSld name="Section header 1">
    <p:spTree>
      <p:nvGrpSpPr>
        <p:cNvPr id="1" name="Shape 1132"/>
        <p:cNvGrpSpPr/>
        <p:nvPr/>
      </p:nvGrpSpPr>
      <p:grpSpPr>
        <a:xfrm>
          <a:off x="0" y="0"/>
          <a:ext cx="0" cy="0"/>
          <a:chOff x="0" y="0"/>
          <a:chExt cx="0" cy="0"/>
        </a:xfrm>
      </p:grpSpPr>
      <p:sp>
        <p:nvSpPr>
          <p:cNvPr id="1133" name="Google Shape;1133;p17"/>
          <p:cNvSpPr/>
          <p:nvPr/>
        </p:nvSpPr>
        <p:spPr>
          <a:xfrm rot="10800000" flipH="1">
            <a:off x="-513041" y="417400"/>
            <a:ext cx="2671600" cy="603600"/>
          </a:xfrm>
          <a:prstGeom prst="parallelogram">
            <a:avLst>
              <a:gd name="adj" fmla="val 25000"/>
            </a:avLst>
          </a:prstGeom>
          <a:gradFill>
            <a:gsLst>
              <a:gs pos="0">
                <a:schemeClr val="accent3"/>
              </a:gs>
              <a:gs pos="43000">
                <a:srgbClr val="DCDCDC">
                  <a:alpha val="41568"/>
                </a:srgbClr>
              </a:gs>
              <a:gs pos="100000">
                <a:srgbClr val="FFFFFF">
                  <a:alpha val="0"/>
                </a:srgbClr>
              </a:gs>
            </a:gsLst>
            <a:lin ang="0" scaled="0"/>
          </a:gra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134" name="Google Shape;1134;p17"/>
          <p:cNvSpPr/>
          <p:nvPr/>
        </p:nvSpPr>
        <p:spPr>
          <a:xfrm rot="-5400000" flipH="1">
            <a:off x="4500225" y="417400"/>
            <a:ext cx="2671600" cy="603600"/>
          </a:xfrm>
          <a:prstGeom prst="parallelogram">
            <a:avLst>
              <a:gd name="adj" fmla="val 25000"/>
            </a:avLst>
          </a:prstGeom>
          <a:gradFill>
            <a:gsLst>
              <a:gs pos="0">
                <a:schemeClr val="accent3"/>
              </a:gs>
              <a:gs pos="43000">
                <a:srgbClr val="DCDCDC">
                  <a:alpha val="41568"/>
                </a:srgbClr>
              </a:gs>
              <a:gs pos="100000">
                <a:srgbClr val="FFFFFF">
                  <a:alpha val="0"/>
                </a:srgbClr>
              </a:gs>
            </a:gsLst>
            <a:lin ang="0" scaled="0"/>
          </a:gra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135" name="Google Shape;1135;p17"/>
          <p:cNvSpPr/>
          <p:nvPr/>
        </p:nvSpPr>
        <p:spPr>
          <a:xfrm rot="5400000" flipH="1">
            <a:off x="316907" y="6098733"/>
            <a:ext cx="1781600" cy="605600"/>
          </a:xfrm>
          <a:prstGeom prst="parallelogram">
            <a:avLst>
              <a:gd name="adj" fmla="val 25000"/>
            </a:avLst>
          </a:prstGeom>
          <a:gradFill>
            <a:gsLst>
              <a:gs pos="0">
                <a:schemeClr val="accent3"/>
              </a:gs>
              <a:gs pos="43000">
                <a:srgbClr val="DCDCDC">
                  <a:alpha val="41568"/>
                </a:srgbClr>
              </a:gs>
              <a:gs pos="100000">
                <a:srgbClr val="FFFFFF">
                  <a:alpha val="0"/>
                </a:srgbClr>
              </a:gs>
            </a:gsLst>
            <a:lin ang="0" scaled="0"/>
          </a:gra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136" name="Google Shape;1136;p17"/>
          <p:cNvSpPr txBox="1">
            <a:spLocks noGrp="1"/>
          </p:cNvSpPr>
          <p:nvPr>
            <p:ph type="title"/>
          </p:nvPr>
        </p:nvSpPr>
        <p:spPr>
          <a:xfrm>
            <a:off x="6096000" y="3617217"/>
            <a:ext cx="5136000" cy="11224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3600"/>
              <a:buNone/>
              <a:defRPr sz="6667"/>
            </a:lvl1pPr>
            <a:lvl2pPr lvl="1" algn="ctr" rtl="0">
              <a:spcBef>
                <a:spcPts val="0"/>
              </a:spcBef>
              <a:spcAft>
                <a:spcPts val="0"/>
              </a:spcAft>
              <a:buSzPts val="3600"/>
              <a:buNone/>
              <a:defRPr sz="4800"/>
            </a:lvl2pPr>
            <a:lvl3pPr lvl="2" algn="ctr" rtl="0">
              <a:spcBef>
                <a:spcPts val="0"/>
              </a:spcBef>
              <a:spcAft>
                <a:spcPts val="0"/>
              </a:spcAft>
              <a:buSzPts val="3600"/>
              <a:buNone/>
              <a:defRPr sz="4800"/>
            </a:lvl3pPr>
            <a:lvl4pPr lvl="3" algn="ctr" rtl="0">
              <a:spcBef>
                <a:spcPts val="0"/>
              </a:spcBef>
              <a:spcAft>
                <a:spcPts val="0"/>
              </a:spcAft>
              <a:buSzPts val="3600"/>
              <a:buNone/>
              <a:defRPr sz="4800"/>
            </a:lvl4pPr>
            <a:lvl5pPr lvl="4" algn="ctr" rtl="0">
              <a:spcBef>
                <a:spcPts val="0"/>
              </a:spcBef>
              <a:spcAft>
                <a:spcPts val="0"/>
              </a:spcAft>
              <a:buSzPts val="3600"/>
              <a:buNone/>
              <a:defRPr sz="4800"/>
            </a:lvl5pPr>
            <a:lvl6pPr lvl="5" algn="ctr" rtl="0">
              <a:spcBef>
                <a:spcPts val="0"/>
              </a:spcBef>
              <a:spcAft>
                <a:spcPts val="0"/>
              </a:spcAft>
              <a:buSzPts val="3600"/>
              <a:buNone/>
              <a:defRPr sz="4800"/>
            </a:lvl6pPr>
            <a:lvl7pPr lvl="6" algn="ctr" rtl="0">
              <a:spcBef>
                <a:spcPts val="0"/>
              </a:spcBef>
              <a:spcAft>
                <a:spcPts val="0"/>
              </a:spcAft>
              <a:buSzPts val="3600"/>
              <a:buNone/>
              <a:defRPr sz="4800"/>
            </a:lvl7pPr>
            <a:lvl8pPr lvl="7" algn="ctr" rtl="0">
              <a:spcBef>
                <a:spcPts val="0"/>
              </a:spcBef>
              <a:spcAft>
                <a:spcPts val="0"/>
              </a:spcAft>
              <a:buSzPts val="3600"/>
              <a:buNone/>
              <a:defRPr sz="4800"/>
            </a:lvl8pPr>
            <a:lvl9pPr lvl="8" algn="ctr" rtl="0">
              <a:spcBef>
                <a:spcPts val="0"/>
              </a:spcBef>
              <a:spcAft>
                <a:spcPts val="0"/>
              </a:spcAft>
              <a:buSzPts val="3600"/>
              <a:buNone/>
              <a:defRPr sz="4800"/>
            </a:lvl9pPr>
          </a:lstStyle>
          <a:p>
            <a:r>
              <a:rPr lang="en-GB"/>
              <a:t>Click to edit Master title style</a:t>
            </a:r>
            <a:endParaRPr/>
          </a:p>
        </p:txBody>
      </p:sp>
      <p:sp>
        <p:nvSpPr>
          <p:cNvPr id="1137" name="Google Shape;1137;p17"/>
          <p:cNvSpPr txBox="1">
            <a:spLocks noGrp="1"/>
          </p:cNvSpPr>
          <p:nvPr>
            <p:ph type="title" idx="2" hasCustomPrompt="1"/>
          </p:nvPr>
        </p:nvSpPr>
        <p:spPr>
          <a:xfrm>
            <a:off x="7939133" y="2013517"/>
            <a:ext cx="1449600" cy="11224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6000"/>
              <a:buNone/>
              <a:defRPr sz="5600">
                <a:solidFill>
                  <a:schemeClr val="accent4"/>
                </a:solidFill>
              </a:defRPr>
            </a:lvl1pPr>
            <a:lvl2pPr lvl="1" algn="ctr" rtl="0">
              <a:spcBef>
                <a:spcPts val="0"/>
              </a:spcBef>
              <a:spcAft>
                <a:spcPts val="0"/>
              </a:spcAft>
              <a:buSzPts val="6000"/>
              <a:buNone/>
              <a:defRPr sz="8000"/>
            </a:lvl2pPr>
            <a:lvl3pPr lvl="2" algn="ctr" rtl="0">
              <a:spcBef>
                <a:spcPts val="0"/>
              </a:spcBef>
              <a:spcAft>
                <a:spcPts val="0"/>
              </a:spcAft>
              <a:buSzPts val="6000"/>
              <a:buNone/>
              <a:defRPr sz="8000"/>
            </a:lvl3pPr>
            <a:lvl4pPr lvl="3" algn="ctr" rtl="0">
              <a:spcBef>
                <a:spcPts val="0"/>
              </a:spcBef>
              <a:spcAft>
                <a:spcPts val="0"/>
              </a:spcAft>
              <a:buSzPts val="6000"/>
              <a:buNone/>
              <a:defRPr sz="8000"/>
            </a:lvl4pPr>
            <a:lvl5pPr lvl="4" algn="ctr" rtl="0">
              <a:spcBef>
                <a:spcPts val="0"/>
              </a:spcBef>
              <a:spcAft>
                <a:spcPts val="0"/>
              </a:spcAft>
              <a:buSzPts val="6000"/>
              <a:buNone/>
              <a:defRPr sz="8000"/>
            </a:lvl5pPr>
            <a:lvl6pPr lvl="5" algn="ctr" rtl="0">
              <a:spcBef>
                <a:spcPts val="0"/>
              </a:spcBef>
              <a:spcAft>
                <a:spcPts val="0"/>
              </a:spcAft>
              <a:buSzPts val="6000"/>
              <a:buNone/>
              <a:defRPr sz="8000"/>
            </a:lvl6pPr>
            <a:lvl7pPr lvl="6" algn="ctr" rtl="0">
              <a:spcBef>
                <a:spcPts val="0"/>
              </a:spcBef>
              <a:spcAft>
                <a:spcPts val="0"/>
              </a:spcAft>
              <a:buSzPts val="6000"/>
              <a:buNone/>
              <a:defRPr sz="8000"/>
            </a:lvl7pPr>
            <a:lvl8pPr lvl="7" algn="ctr" rtl="0">
              <a:spcBef>
                <a:spcPts val="0"/>
              </a:spcBef>
              <a:spcAft>
                <a:spcPts val="0"/>
              </a:spcAft>
              <a:buSzPts val="6000"/>
              <a:buNone/>
              <a:defRPr sz="8000"/>
            </a:lvl8pPr>
            <a:lvl9pPr lvl="8" algn="ctr" rtl="0">
              <a:spcBef>
                <a:spcPts val="0"/>
              </a:spcBef>
              <a:spcAft>
                <a:spcPts val="0"/>
              </a:spcAft>
              <a:buSzPts val="6000"/>
              <a:buNone/>
              <a:defRPr sz="8000"/>
            </a:lvl9pPr>
          </a:lstStyle>
          <a:p>
            <a:r>
              <a:t>xx%</a:t>
            </a:r>
          </a:p>
        </p:txBody>
      </p:sp>
      <p:sp>
        <p:nvSpPr>
          <p:cNvPr id="1138" name="Google Shape;1138;p17"/>
          <p:cNvSpPr txBox="1">
            <a:spLocks noGrp="1"/>
          </p:cNvSpPr>
          <p:nvPr>
            <p:ph type="subTitle" idx="1"/>
          </p:nvPr>
        </p:nvSpPr>
        <p:spPr>
          <a:xfrm>
            <a:off x="6096000" y="4620851"/>
            <a:ext cx="5136000" cy="6420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r>
              <a:rPr lang="en-GB"/>
              <a:t>Click to edit Master subtitle style</a:t>
            </a:r>
            <a:endParaRPr/>
          </a:p>
        </p:txBody>
      </p:sp>
    </p:spTree>
    <p:extLst>
      <p:ext uri="{BB962C8B-B14F-4D97-AF65-F5344CB8AC3E}">
        <p14:creationId xmlns:p14="http://schemas.microsoft.com/office/powerpoint/2010/main" val="60329814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Section header 2">
  <p:cSld name="Section header 2">
    <p:spTree>
      <p:nvGrpSpPr>
        <p:cNvPr id="1" name="Shape 1139"/>
        <p:cNvGrpSpPr/>
        <p:nvPr/>
      </p:nvGrpSpPr>
      <p:grpSpPr>
        <a:xfrm>
          <a:off x="0" y="0"/>
          <a:ext cx="0" cy="0"/>
          <a:chOff x="0" y="0"/>
          <a:chExt cx="0" cy="0"/>
        </a:xfrm>
      </p:grpSpPr>
      <p:sp>
        <p:nvSpPr>
          <p:cNvPr id="1140" name="Google Shape;1140;p18"/>
          <p:cNvSpPr/>
          <p:nvPr/>
        </p:nvSpPr>
        <p:spPr>
          <a:xfrm rot="-5400000" flipH="1">
            <a:off x="233629" y="5563723"/>
            <a:ext cx="2627213" cy="709167"/>
          </a:xfrm>
          <a:custGeom>
            <a:avLst/>
            <a:gdLst/>
            <a:ahLst/>
            <a:cxnLst/>
            <a:rect l="l" t="t" r="r" b="b"/>
            <a:pathLst>
              <a:path w="35712" h="5996" extrusionOk="0">
                <a:moveTo>
                  <a:pt x="35711" y="0"/>
                </a:moveTo>
                <a:lnTo>
                  <a:pt x="5924" y="0"/>
                </a:lnTo>
                <a:lnTo>
                  <a:pt x="0" y="5995"/>
                </a:lnTo>
                <a:lnTo>
                  <a:pt x="35711" y="5995"/>
                </a:lnTo>
                <a:close/>
              </a:path>
            </a:pathLst>
          </a:custGeom>
          <a:gradFill>
            <a:gsLst>
              <a:gs pos="0">
                <a:schemeClr val="accent3"/>
              </a:gs>
              <a:gs pos="43000">
                <a:srgbClr val="DCDCDC">
                  <a:alpha val="41568"/>
                </a:srgbClr>
              </a:gs>
              <a:gs pos="100000">
                <a:srgbClr val="FFFFFF">
                  <a:alpha val="0"/>
                </a:srgbClr>
              </a:gs>
            </a:gsLst>
            <a:lin ang="10800025" scaled="0"/>
          </a:gra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grpSp>
        <p:nvGrpSpPr>
          <p:cNvPr id="1141" name="Google Shape;1141;p18"/>
          <p:cNvGrpSpPr/>
          <p:nvPr/>
        </p:nvGrpSpPr>
        <p:grpSpPr>
          <a:xfrm rot="-5400000">
            <a:off x="-1355933" y="4182818"/>
            <a:ext cx="4724100" cy="2398841"/>
            <a:chOff x="2241050" y="-60525"/>
            <a:chExt cx="3543075" cy="1799131"/>
          </a:xfrm>
        </p:grpSpPr>
        <p:sp>
          <p:nvSpPr>
            <p:cNvPr id="1142" name="Google Shape;1142;p18"/>
            <p:cNvSpPr/>
            <p:nvPr/>
          </p:nvSpPr>
          <p:spPr>
            <a:xfrm>
              <a:off x="4087847" y="775028"/>
              <a:ext cx="955800" cy="955800"/>
            </a:xfrm>
            <a:prstGeom prst="donut">
              <a:avLst>
                <a:gd name="adj" fmla="val 9178"/>
              </a:avLst>
            </a:prstGeom>
            <a:gradFill>
              <a:gsLst>
                <a:gs pos="0">
                  <a:schemeClr val="lt1"/>
                </a:gs>
                <a:gs pos="50000">
                  <a:schemeClr val="lt1"/>
                </a:gs>
                <a:gs pos="100000">
                  <a:schemeClr val="accent1"/>
                </a:gs>
              </a:gsLst>
              <a:lin ang="5400700" scaled="0"/>
            </a:gradFill>
            <a:ln>
              <a:noFill/>
            </a:ln>
            <a:effectLst>
              <a:outerShdw blurRad="28575" algn="bl" rotWithShape="0">
                <a:srgbClr val="000000">
                  <a:alpha val="14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143" name="Google Shape;1143;p18"/>
            <p:cNvSpPr/>
            <p:nvPr/>
          </p:nvSpPr>
          <p:spPr>
            <a:xfrm rot="-8620169">
              <a:off x="4234368" y="943831"/>
              <a:ext cx="662849" cy="662849"/>
            </a:xfrm>
            <a:prstGeom prst="blockArc">
              <a:avLst>
                <a:gd name="adj1" fmla="val 10811974"/>
                <a:gd name="adj2" fmla="val 17061166"/>
                <a:gd name="adj3" fmla="val 10361"/>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144" name="Google Shape;1144;p18"/>
            <p:cNvSpPr/>
            <p:nvPr/>
          </p:nvSpPr>
          <p:spPr>
            <a:xfrm>
              <a:off x="4251588" y="938625"/>
              <a:ext cx="628500" cy="628500"/>
            </a:xfrm>
            <a:prstGeom prst="ellipse">
              <a:avLst/>
            </a:prstGeom>
            <a:noFill/>
            <a:ln w="19050"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145" name="Google Shape;1145;p18"/>
            <p:cNvSpPr/>
            <p:nvPr/>
          </p:nvSpPr>
          <p:spPr>
            <a:xfrm>
              <a:off x="2241050" y="-60525"/>
              <a:ext cx="2007950" cy="1344650"/>
            </a:xfrm>
            <a:custGeom>
              <a:avLst/>
              <a:gdLst/>
              <a:ahLst/>
              <a:cxnLst/>
              <a:rect l="l" t="t" r="r" b="b"/>
              <a:pathLst>
                <a:path w="80318" h="53786" extrusionOk="0">
                  <a:moveTo>
                    <a:pt x="80318" y="53786"/>
                  </a:moveTo>
                  <a:lnTo>
                    <a:pt x="37867" y="53786"/>
                  </a:lnTo>
                  <a:lnTo>
                    <a:pt x="114" y="20314"/>
                  </a:lnTo>
                  <a:lnTo>
                    <a:pt x="0" y="0"/>
                  </a:lnTo>
                </a:path>
              </a:pathLst>
            </a:custGeom>
            <a:noFill/>
            <a:ln w="19050" cap="flat" cmpd="sng">
              <a:solidFill>
                <a:schemeClr val="accent3"/>
              </a:solidFill>
              <a:prstDash val="solid"/>
              <a:round/>
              <a:headEnd type="none" w="med" len="med"/>
              <a:tailEnd type="none" w="med" len="med"/>
            </a:ln>
          </p:spPr>
        </p:sp>
        <p:sp>
          <p:nvSpPr>
            <p:cNvPr id="1146" name="Google Shape;1146;p18"/>
            <p:cNvSpPr/>
            <p:nvPr/>
          </p:nvSpPr>
          <p:spPr>
            <a:xfrm>
              <a:off x="4790125" y="-59200"/>
              <a:ext cx="994000" cy="1081800"/>
            </a:xfrm>
            <a:custGeom>
              <a:avLst/>
              <a:gdLst/>
              <a:ahLst/>
              <a:cxnLst/>
              <a:rect l="l" t="t" r="r" b="b"/>
              <a:pathLst>
                <a:path w="39760" h="43272" extrusionOk="0">
                  <a:moveTo>
                    <a:pt x="0" y="43272"/>
                  </a:moveTo>
                  <a:lnTo>
                    <a:pt x="15158" y="24120"/>
                  </a:lnTo>
                  <a:lnTo>
                    <a:pt x="39760" y="24120"/>
                  </a:lnTo>
                  <a:lnTo>
                    <a:pt x="39760" y="0"/>
                  </a:lnTo>
                </a:path>
              </a:pathLst>
            </a:custGeom>
            <a:noFill/>
            <a:ln w="19050" cap="flat" cmpd="sng">
              <a:solidFill>
                <a:schemeClr val="accent3"/>
              </a:solidFill>
              <a:prstDash val="solid"/>
              <a:round/>
              <a:headEnd type="none" w="med" len="med"/>
              <a:tailEnd type="none" w="med" len="med"/>
            </a:ln>
          </p:spPr>
        </p:sp>
        <p:grpSp>
          <p:nvGrpSpPr>
            <p:cNvPr id="1147" name="Google Shape;1147;p18"/>
            <p:cNvGrpSpPr/>
            <p:nvPr/>
          </p:nvGrpSpPr>
          <p:grpSpPr>
            <a:xfrm>
              <a:off x="4419109" y="1128513"/>
              <a:ext cx="293388" cy="293415"/>
              <a:chOff x="8380157" y="546043"/>
              <a:chExt cx="273300" cy="273300"/>
            </a:xfrm>
          </p:grpSpPr>
          <p:sp>
            <p:nvSpPr>
              <p:cNvPr id="1148" name="Google Shape;1148;p18"/>
              <p:cNvSpPr/>
              <p:nvPr/>
            </p:nvSpPr>
            <p:spPr>
              <a:xfrm>
                <a:off x="8380157" y="546043"/>
                <a:ext cx="273300" cy="273300"/>
              </a:xfrm>
              <a:prstGeom prst="ellipse">
                <a:avLst/>
              </a:prstGeom>
              <a:gradFill>
                <a:gsLst>
                  <a:gs pos="0">
                    <a:schemeClr val="lt1"/>
                  </a:gs>
                  <a:gs pos="50000">
                    <a:schemeClr val="lt1"/>
                  </a:gs>
                  <a:gs pos="100000">
                    <a:schemeClr val="accent1"/>
                  </a:gs>
                </a:gsLst>
                <a:lin ang="5400700" scaled="0"/>
              </a:gradFill>
              <a:ln>
                <a:noFill/>
              </a:ln>
              <a:effectLst>
                <a:outerShdw blurRad="57150" dist="9525" algn="bl" rotWithShape="0">
                  <a:srgbClr val="000000">
                    <a:alpha val="19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149" name="Google Shape;1149;p18"/>
              <p:cNvSpPr/>
              <p:nvPr/>
            </p:nvSpPr>
            <p:spPr>
              <a:xfrm>
                <a:off x="8418846" y="584743"/>
                <a:ext cx="195900" cy="195900"/>
              </a:xfrm>
              <a:prstGeom prst="ellipse">
                <a:avLst/>
              </a:prstGeom>
              <a:noFill/>
              <a:ln w="19050"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grpSp>
      <p:sp>
        <p:nvSpPr>
          <p:cNvPr id="1150" name="Google Shape;1150;p18"/>
          <p:cNvSpPr/>
          <p:nvPr/>
        </p:nvSpPr>
        <p:spPr>
          <a:xfrm>
            <a:off x="8955567" y="6042649"/>
            <a:ext cx="3861896" cy="587928"/>
          </a:xfrm>
          <a:custGeom>
            <a:avLst/>
            <a:gdLst/>
            <a:ahLst/>
            <a:cxnLst/>
            <a:rect l="l" t="t" r="r" b="b"/>
            <a:pathLst>
              <a:path w="35712" h="5996" extrusionOk="0">
                <a:moveTo>
                  <a:pt x="35711" y="0"/>
                </a:moveTo>
                <a:lnTo>
                  <a:pt x="5924" y="0"/>
                </a:lnTo>
                <a:lnTo>
                  <a:pt x="0" y="5995"/>
                </a:lnTo>
                <a:lnTo>
                  <a:pt x="35711" y="5995"/>
                </a:lnTo>
                <a:close/>
              </a:path>
            </a:pathLst>
          </a:custGeom>
          <a:gradFill>
            <a:gsLst>
              <a:gs pos="0">
                <a:schemeClr val="accent3"/>
              </a:gs>
              <a:gs pos="43000">
                <a:srgbClr val="DCDCDC">
                  <a:alpha val="41568"/>
                </a:srgbClr>
              </a:gs>
              <a:gs pos="100000">
                <a:srgbClr val="FFFFFF">
                  <a:alpha val="0"/>
                </a:srgbClr>
              </a:gs>
            </a:gsLst>
            <a:lin ang="10800025" scaled="0"/>
          </a:gra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151" name="Google Shape;1151;p18"/>
          <p:cNvSpPr txBox="1">
            <a:spLocks noGrp="1"/>
          </p:cNvSpPr>
          <p:nvPr>
            <p:ph type="title"/>
          </p:nvPr>
        </p:nvSpPr>
        <p:spPr>
          <a:xfrm>
            <a:off x="3528000" y="3617217"/>
            <a:ext cx="5136000" cy="11224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3600"/>
              <a:buNone/>
              <a:defRPr sz="6667"/>
            </a:lvl1pPr>
            <a:lvl2pPr lvl="1" algn="ctr" rtl="0">
              <a:spcBef>
                <a:spcPts val="0"/>
              </a:spcBef>
              <a:spcAft>
                <a:spcPts val="0"/>
              </a:spcAft>
              <a:buSzPts val="3600"/>
              <a:buNone/>
              <a:defRPr sz="4800"/>
            </a:lvl2pPr>
            <a:lvl3pPr lvl="2" algn="ctr" rtl="0">
              <a:spcBef>
                <a:spcPts val="0"/>
              </a:spcBef>
              <a:spcAft>
                <a:spcPts val="0"/>
              </a:spcAft>
              <a:buSzPts val="3600"/>
              <a:buNone/>
              <a:defRPr sz="4800"/>
            </a:lvl3pPr>
            <a:lvl4pPr lvl="3" algn="ctr" rtl="0">
              <a:spcBef>
                <a:spcPts val="0"/>
              </a:spcBef>
              <a:spcAft>
                <a:spcPts val="0"/>
              </a:spcAft>
              <a:buSzPts val="3600"/>
              <a:buNone/>
              <a:defRPr sz="4800"/>
            </a:lvl4pPr>
            <a:lvl5pPr lvl="4" algn="ctr" rtl="0">
              <a:spcBef>
                <a:spcPts val="0"/>
              </a:spcBef>
              <a:spcAft>
                <a:spcPts val="0"/>
              </a:spcAft>
              <a:buSzPts val="3600"/>
              <a:buNone/>
              <a:defRPr sz="4800"/>
            </a:lvl5pPr>
            <a:lvl6pPr lvl="5" algn="ctr" rtl="0">
              <a:spcBef>
                <a:spcPts val="0"/>
              </a:spcBef>
              <a:spcAft>
                <a:spcPts val="0"/>
              </a:spcAft>
              <a:buSzPts val="3600"/>
              <a:buNone/>
              <a:defRPr sz="4800"/>
            </a:lvl6pPr>
            <a:lvl7pPr lvl="6" algn="ctr" rtl="0">
              <a:spcBef>
                <a:spcPts val="0"/>
              </a:spcBef>
              <a:spcAft>
                <a:spcPts val="0"/>
              </a:spcAft>
              <a:buSzPts val="3600"/>
              <a:buNone/>
              <a:defRPr sz="4800"/>
            </a:lvl7pPr>
            <a:lvl8pPr lvl="7" algn="ctr" rtl="0">
              <a:spcBef>
                <a:spcPts val="0"/>
              </a:spcBef>
              <a:spcAft>
                <a:spcPts val="0"/>
              </a:spcAft>
              <a:buSzPts val="3600"/>
              <a:buNone/>
              <a:defRPr sz="4800"/>
            </a:lvl8pPr>
            <a:lvl9pPr lvl="8" algn="ctr" rtl="0">
              <a:spcBef>
                <a:spcPts val="0"/>
              </a:spcBef>
              <a:spcAft>
                <a:spcPts val="0"/>
              </a:spcAft>
              <a:buSzPts val="3600"/>
              <a:buNone/>
              <a:defRPr sz="4800"/>
            </a:lvl9pPr>
          </a:lstStyle>
          <a:p>
            <a:r>
              <a:rPr lang="en-GB"/>
              <a:t>Click to edit Master title style</a:t>
            </a:r>
            <a:endParaRPr/>
          </a:p>
        </p:txBody>
      </p:sp>
      <p:sp>
        <p:nvSpPr>
          <p:cNvPr id="1152" name="Google Shape;1152;p18"/>
          <p:cNvSpPr txBox="1">
            <a:spLocks noGrp="1"/>
          </p:cNvSpPr>
          <p:nvPr>
            <p:ph type="title" idx="2" hasCustomPrompt="1"/>
          </p:nvPr>
        </p:nvSpPr>
        <p:spPr>
          <a:xfrm>
            <a:off x="5371133" y="2013517"/>
            <a:ext cx="1449600" cy="11224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6000"/>
              <a:buNone/>
              <a:defRPr sz="5600">
                <a:solidFill>
                  <a:schemeClr val="accent4"/>
                </a:solidFill>
              </a:defRPr>
            </a:lvl1pPr>
            <a:lvl2pPr lvl="1" algn="ctr" rtl="0">
              <a:spcBef>
                <a:spcPts val="0"/>
              </a:spcBef>
              <a:spcAft>
                <a:spcPts val="0"/>
              </a:spcAft>
              <a:buSzPts val="6000"/>
              <a:buNone/>
              <a:defRPr sz="8000"/>
            </a:lvl2pPr>
            <a:lvl3pPr lvl="2" algn="ctr" rtl="0">
              <a:spcBef>
                <a:spcPts val="0"/>
              </a:spcBef>
              <a:spcAft>
                <a:spcPts val="0"/>
              </a:spcAft>
              <a:buSzPts val="6000"/>
              <a:buNone/>
              <a:defRPr sz="8000"/>
            </a:lvl3pPr>
            <a:lvl4pPr lvl="3" algn="ctr" rtl="0">
              <a:spcBef>
                <a:spcPts val="0"/>
              </a:spcBef>
              <a:spcAft>
                <a:spcPts val="0"/>
              </a:spcAft>
              <a:buSzPts val="6000"/>
              <a:buNone/>
              <a:defRPr sz="8000"/>
            </a:lvl4pPr>
            <a:lvl5pPr lvl="4" algn="ctr" rtl="0">
              <a:spcBef>
                <a:spcPts val="0"/>
              </a:spcBef>
              <a:spcAft>
                <a:spcPts val="0"/>
              </a:spcAft>
              <a:buSzPts val="6000"/>
              <a:buNone/>
              <a:defRPr sz="8000"/>
            </a:lvl5pPr>
            <a:lvl6pPr lvl="5" algn="ctr" rtl="0">
              <a:spcBef>
                <a:spcPts val="0"/>
              </a:spcBef>
              <a:spcAft>
                <a:spcPts val="0"/>
              </a:spcAft>
              <a:buSzPts val="6000"/>
              <a:buNone/>
              <a:defRPr sz="8000"/>
            </a:lvl6pPr>
            <a:lvl7pPr lvl="6" algn="ctr" rtl="0">
              <a:spcBef>
                <a:spcPts val="0"/>
              </a:spcBef>
              <a:spcAft>
                <a:spcPts val="0"/>
              </a:spcAft>
              <a:buSzPts val="6000"/>
              <a:buNone/>
              <a:defRPr sz="8000"/>
            </a:lvl7pPr>
            <a:lvl8pPr lvl="7" algn="ctr" rtl="0">
              <a:spcBef>
                <a:spcPts val="0"/>
              </a:spcBef>
              <a:spcAft>
                <a:spcPts val="0"/>
              </a:spcAft>
              <a:buSzPts val="6000"/>
              <a:buNone/>
              <a:defRPr sz="8000"/>
            </a:lvl8pPr>
            <a:lvl9pPr lvl="8" algn="ctr" rtl="0">
              <a:spcBef>
                <a:spcPts val="0"/>
              </a:spcBef>
              <a:spcAft>
                <a:spcPts val="0"/>
              </a:spcAft>
              <a:buSzPts val="6000"/>
              <a:buNone/>
              <a:defRPr sz="8000"/>
            </a:lvl9pPr>
          </a:lstStyle>
          <a:p>
            <a:r>
              <a:t>xx%</a:t>
            </a:r>
          </a:p>
        </p:txBody>
      </p:sp>
      <p:sp>
        <p:nvSpPr>
          <p:cNvPr id="1153" name="Google Shape;1153;p18"/>
          <p:cNvSpPr txBox="1">
            <a:spLocks noGrp="1"/>
          </p:cNvSpPr>
          <p:nvPr>
            <p:ph type="subTitle" idx="1"/>
          </p:nvPr>
        </p:nvSpPr>
        <p:spPr>
          <a:xfrm>
            <a:off x="3528000" y="4620851"/>
            <a:ext cx="5136000" cy="6420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r>
              <a:rPr lang="en-GB"/>
              <a:t>Click to edit Master subtitle style</a:t>
            </a:r>
            <a:endParaRPr/>
          </a:p>
        </p:txBody>
      </p:sp>
    </p:spTree>
    <p:extLst>
      <p:ext uri="{BB962C8B-B14F-4D97-AF65-F5344CB8AC3E}">
        <p14:creationId xmlns:p14="http://schemas.microsoft.com/office/powerpoint/2010/main" val="73872388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Title and text 1">
  <p:cSld name="Title and text 1">
    <p:spTree>
      <p:nvGrpSpPr>
        <p:cNvPr id="1" name="Shape 1154"/>
        <p:cNvGrpSpPr/>
        <p:nvPr/>
      </p:nvGrpSpPr>
      <p:grpSpPr>
        <a:xfrm>
          <a:off x="0" y="0"/>
          <a:ext cx="0" cy="0"/>
          <a:chOff x="0" y="0"/>
          <a:chExt cx="0" cy="0"/>
        </a:xfrm>
      </p:grpSpPr>
      <p:sp>
        <p:nvSpPr>
          <p:cNvPr id="1155" name="Google Shape;1155;p19"/>
          <p:cNvSpPr/>
          <p:nvPr/>
        </p:nvSpPr>
        <p:spPr>
          <a:xfrm rot="-5400000" flipH="1">
            <a:off x="10454946" y="5713790"/>
            <a:ext cx="2627213" cy="709167"/>
          </a:xfrm>
          <a:custGeom>
            <a:avLst/>
            <a:gdLst/>
            <a:ahLst/>
            <a:cxnLst/>
            <a:rect l="l" t="t" r="r" b="b"/>
            <a:pathLst>
              <a:path w="35712" h="5996" extrusionOk="0">
                <a:moveTo>
                  <a:pt x="35711" y="0"/>
                </a:moveTo>
                <a:lnTo>
                  <a:pt x="5924" y="0"/>
                </a:lnTo>
                <a:lnTo>
                  <a:pt x="0" y="5995"/>
                </a:lnTo>
                <a:lnTo>
                  <a:pt x="35711" y="5995"/>
                </a:lnTo>
                <a:close/>
              </a:path>
            </a:pathLst>
          </a:custGeom>
          <a:gradFill>
            <a:gsLst>
              <a:gs pos="0">
                <a:schemeClr val="accent3"/>
              </a:gs>
              <a:gs pos="43000">
                <a:srgbClr val="DCDCDC">
                  <a:alpha val="41568"/>
                </a:srgbClr>
              </a:gs>
              <a:gs pos="100000">
                <a:srgbClr val="FFFFFF">
                  <a:alpha val="0"/>
                </a:srgbClr>
              </a:gs>
            </a:gsLst>
            <a:lin ang="10800025" scaled="0"/>
          </a:gra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156" name="Google Shape;1156;p19"/>
          <p:cNvSpPr/>
          <p:nvPr/>
        </p:nvSpPr>
        <p:spPr>
          <a:xfrm rot="10800000" flipH="1">
            <a:off x="9778046" y="245190"/>
            <a:ext cx="2627213" cy="709167"/>
          </a:xfrm>
          <a:custGeom>
            <a:avLst/>
            <a:gdLst/>
            <a:ahLst/>
            <a:cxnLst/>
            <a:rect l="l" t="t" r="r" b="b"/>
            <a:pathLst>
              <a:path w="35712" h="5996" extrusionOk="0">
                <a:moveTo>
                  <a:pt x="35711" y="0"/>
                </a:moveTo>
                <a:lnTo>
                  <a:pt x="5924" y="0"/>
                </a:lnTo>
                <a:lnTo>
                  <a:pt x="0" y="5995"/>
                </a:lnTo>
                <a:lnTo>
                  <a:pt x="35711" y="5995"/>
                </a:lnTo>
                <a:close/>
              </a:path>
            </a:pathLst>
          </a:custGeom>
          <a:gradFill>
            <a:gsLst>
              <a:gs pos="0">
                <a:schemeClr val="accent3"/>
              </a:gs>
              <a:gs pos="43000">
                <a:srgbClr val="DCDCDC">
                  <a:alpha val="41568"/>
                </a:srgbClr>
              </a:gs>
              <a:gs pos="100000">
                <a:srgbClr val="FFFFFF">
                  <a:alpha val="0"/>
                </a:srgbClr>
              </a:gs>
            </a:gsLst>
            <a:lin ang="10800025" scaled="0"/>
          </a:gra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157" name="Google Shape;1157;p19"/>
          <p:cNvSpPr/>
          <p:nvPr/>
        </p:nvSpPr>
        <p:spPr>
          <a:xfrm flipH="1">
            <a:off x="-454155" y="533074"/>
            <a:ext cx="2627213" cy="709167"/>
          </a:xfrm>
          <a:custGeom>
            <a:avLst/>
            <a:gdLst/>
            <a:ahLst/>
            <a:cxnLst/>
            <a:rect l="l" t="t" r="r" b="b"/>
            <a:pathLst>
              <a:path w="35712" h="5996" extrusionOk="0">
                <a:moveTo>
                  <a:pt x="35711" y="0"/>
                </a:moveTo>
                <a:lnTo>
                  <a:pt x="5924" y="0"/>
                </a:lnTo>
                <a:lnTo>
                  <a:pt x="0" y="5995"/>
                </a:lnTo>
                <a:lnTo>
                  <a:pt x="35711" y="5995"/>
                </a:lnTo>
                <a:close/>
              </a:path>
            </a:pathLst>
          </a:custGeom>
          <a:gradFill>
            <a:gsLst>
              <a:gs pos="0">
                <a:schemeClr val="accent3"/>
              </a:gs>
              <a:gs pos="43000">
                <a:srgbClr val="DCDCDC">
                  <a:alpha val="41568"/>
                </a:srgbClr>
              </a:gs>
              <a:gs pos="100000">
                <a:srgbClr val="FFFFFF">
                  <a:alpha val="0"/>
                </a:srgbClr>
              </a:gs>
            </a:gsLst>
            <a:lin ang="10800025" scaled="0"/>
          </a:gra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158" name="Google Shape;1158;p19"/>
          <p:cNvSpPr txBox="1">
            <a:spLocks noGrp="1"/>
          </p:cNvSpPr>
          <p:nvPr>
            <p:ph type="title"/>
          </p:nvPr>
        </p:nvSpPr>
        <p:spPr>
          <a:xfrm>
            <a:off x="960000" y="1581000"/>
            <a:ext cx="4516800" cy="2607200"/>
          </a:xfrm>
          <a:prstGeom prst="rect">
            <a:avLst/>
          </a:prstGeom>
        </p:spPr>
        <p:txBody>
          <a:bodyPr spcFirstLastPara="1" wrap="square" lIns="91425" tIns="91425" rIns="91425" bIns="91425" anchor="ctr" anchorCtr="0">
            <a:noAutofit/>
          </a:bodyPr>
          <a:lstStyle>
            <a:lvl1pPr lvl="0" rtl="0">
              <a:spcBef>
                <a:spcPts val="0"/>
              </a:spcBef>
              <a:spcAft>
                <a:spcPts val="0"/>
              </a:spcAft>
              <a:buSzPts val="3000"/>
              <a:buNone/>
              <a:defRPr/>
            </a:lvl1pPr>
            <a:lvl2pPr lvl="1" rtl="0">
              <a:spcBef>
                <a:spcPts val="0"/>
              </a:spcBef>
              <a:spcAft>
                <a:spcPts val="0"/>
              </a:spcAft>
              <a:buSzPts val="3000"/>
              <a:buNone/>
              <a:defRPr/>
            </a:lvl2pPr>
            <a:lvl3pPr lvl="2" rtl="0">
              <a:spcBef>
                <a:spcPts val="0"/>
              </a:spcBef>
              <a:spcAft>
                <a:spcPts val="0"/>
              </a:spcAft>
              <a:buSzPts val="3000"/>
              <a:buNone/>
              <a:defRPr/>
            </a:lvl3pPr>
            <a:lvl4pPr lvl="3" rtl="0">
              <a:spcBef>
                <a:spcPts val="0"/>
              </a:spcBef>
              <a:spcAft>
                <a:spcPts val="0"/>
              </a:spcAft>
              <a:buSzPts val="3000"/>
              <a:buNone/>
              <a:defRPr/>
            </a:lvl4pPr>
            <a:lvl5pPr lvl="4" rtl="0">
              <a:spcBef>
                <a:spcPts val="0"/>
              </a:spcBef>
              <a:spcAft>
                <a:spcPts val="0"/>
              </a:spcAft>
              <a:buSzPts val="3000"/>
              <a:buNone/>
              <a:defRPr/>
            </a:lvl5pPr>
            <a:lvl6pPr lvl="5" rtl="0">
              <a:spcBef>
                <a:spcPts val="0"/>
              </a:spcBef>
              <a:spcAft>
                <a:spcPts val="0"/>
              </a:spcAft>
              <a:buSzPts val="3000"/>
              <a:buNone/>
              <a:defRPr/>
            </a:lvl6pPr>
            <a:lvl7pPr lvl="6" rtl="0">
              <a:spcBef>
                <a:spcPts val="0"/>
              </a:spcBef>
              <a:spcAft>
                <a:spcPts val="0"/>
              </a:spcAft>
              <a:buSzPts val="3000"/>
              <a:buNone/>
              <a:defRPr/>
            </a:lvl7pPr>
            <a:lvl8pPr lvl="7" rtl="0">
              <a:spcBef>
                <a:spcPts val="0"/>
              </a:spcBef>
              <a:spcAft>
                <a:spcPts val="0"/>
              </a:spcAft>
              <a:buSzPts val="3000"/>
              <a:buNone/>
              <a:defRPr/>
            </a:lvl8pPr>
            <a:lvl9pPr lvl="8" rtl="0">
              <a:spcBef>
                <a:spcPts val="0"/>
              </a:spcBef>
              <a:spcAft>
                <a:spcPts val="0"/>
              </a:spcAft>
              <a:buSzPts val="3000"/>
              <a:buNone/>
              <a:defRPr/>
            </a:lvl9pPr>
          </a:lstStyle>
          <a:p>
            <a:r>
              <a:rPr lang="en-GB"/>
              <a:t>Click to edit Master title style</a:t>
            </a:r>
            <a:endParaRPr/>
          </a:p>
        </p:txBody>
      </p:sp>
      <p:sp>
        <p:nvSpPr>
          <p:cNvPr id="1159" name="Google Shape;1159;p19"/>
          <p:cNvSpPr txBox="1">
            <a:spLocks noGrp="1"/>
          </p:cNvSpPr>
          <p:nvPr>
            <p:ph type="subTitle" idx="1"/>
          </p:nvPr>
        </p:nvSpPr>
        <p:spPr>
          <a:xfrm>
            <a:off x="960000" y="4188500"/>
            <a:ext cx="4774800" cy="1339600"/>
          </a:xfrm>
          <a:prstGeom prst="rect">
            <a:avLst/>
          </a:prstGeom>
        </p:spPr>
        <p:txBody>
          <a:bodyPr spcFirstLastPara="1" wrap="square" lIns="91425" tIns="91425" rIns="91425" bIns="91425" anchor="ctr" anchorCtr="0">
            <a:noAutofit/>
          </a:bodyPr>
          <a:lstStyle>
            <a:lvl1pPr lvl="0" rtl="0">
              <a:lnSpc>
                <a:spcPct val="100000"/>
              </a:lnSpc>
              <a:spcBef>
                <a:spcPts val="0"/>
              </a:spcBef>
              <a:spcAft>
                <a:spcPts val="0"/>
              </a:spcAft>
              <a:buSzPts val="1400"/>
              <a:buNone/>
              <a:defRPr/>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r>
              <a:rPr lang="en-GB"/>
              <a:t>Click to edit Master subtitle style</a:t>
            </a:r>
            <a:endParaRPr/>
          </a:p>
        </p:txBody>
      </p:sp>
    </p:spTree>
    <p:extLst>
      <p:ext uri="{BB962C8B-B14F-4D97-AF65-F5344CB8AC3E}">
        <p14:creationId xmlns:p14="http://schemas.microsoft.com/office/powerpoint/2010/main" val="104443181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Title and text 2">
  <p:cSld name="Title and text 2">
    <p:spTree>
      <p:nvGrpSpPr>
        <p:cNvPr id="1" name="Shape 1160"/>
        <p:cNvGrpSpPr/>
        <p:nvPr/>
      </p:nvGrpSpPr>
      <p:grpSpPr>
        <a:xfrm>
          <a:off x="0" y="0"/>
          <a:ext cx="0" cy="0"/>
          <a:chOff x="0" y="0"/>
          <a:chExt cx="0" cy="0"/>
        </a:xfrm>
      </p:grpSpPr>
      <p:sp>
        <p:nvSpPr>
          <p:cNvPr id="1161" name="Google Shape;1161;p20"/>
          <p:cNvSpPr/>
          <p:nvPr/>
        </p:nvSpPr>
        <p:spPr>
          <a:xfrm rot="10800000">
            <a:off x="10933767" y="5708000"/>
            <a:ext cx="1781600" cy="430800"/>
          </a:xfrm>
          <a:prstGeom prst="parallelogram">
            <a:avLst>
              <a:gd name="adj" fmla="val 25000"/>
            </a:avLst>
          </a:prstGeom>
          <a:gradFill>
            <a:gsLst>
              <a:gs pos="0">
                <a:schemeClr val="accent3"/>
              </a:gs>
              <a:gs pos="43000">
                <a:srgbClr val="DCDCDC">
                  <a:alpha val="41568"/>
                </a:srgbClr>
              </a:gs>
              <a:gs pos="100000">
                <a:srgbClr val="FFFFFF">
                  <a:alpha val="0"/>
                </a:srgbClr>
              </a:gs>
            </a:gsLst>
            <a:lin ang="0" scaled="0"/>
          </a:gra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162" name="Google Shape;1162;p20"/>
          <p:cNvSpPr/>
          <p:nvPr/>
        </p:nvSpPr>
        <p:spPr>
          <a:xfrm rot="-5400000">
            <a:off x="998600" y="6078267"/>
            <a:ext cx="1781600" cy="430800"/>
          </a:xfrm>
          <a:prstGeom prst="parallelogram">
            <a:avLst>
              <a:gd name="adj" fmla="val 25000"/>
            </a:avLst>
          </a:prstGeom>
          <a:gradFill>
            <a:gsLst>
              <a:gs pos="0">
                <a:schemeClr val="accent3"/>
              </a:gs>
              <a:gs pos="43000">
                <a:srgbClr val="DCDCDC">
                  <a:alpha val="41568"/>
                </a:srgbClr>
              </a:gs>
              <a:gs pos="100000">
                <a:srgbClr val="FFFFFF">
                  <a:alpha val="0"/>
                </a:srgbClr>
              </a:gs>
            </a:gsLst>
            <a:lin ang="0" scaled="0"/>
          </a:gra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163" name="Google Shape;1163;p20"/>
          <p:cNvSpPr txBox="1">
            <a:spLocks noGrp="1"/>
          </p:cNvSpPr>
          <p:nvPr>
            <p:ph type="title"/>
          </p:nvPr>
        </p:nvSpPr>
        <p:spPr>
          <a:xfrm>
            <a:off x="6401000" y="2463700"/>
            <a:ext cx="4547200" cy="7636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3000"/>
              <a:buNone/>
              <a:defRPr/>
            </a:lvl1pPr>
            <a:lvl2pPr lvl="1" rtl="0">
              <a:spcBef>
                <a:spcPts val="0"/>
              </a:spcBef>
              <a:spcAft>
                <a:spcPts val="0"/>
              </a:spcAft>
              <a:buSzPts val="3000"/>
              <a:buNone/>
              <a:defRPr/>
            </a:lvl2pPr>
            <a:lvl3pPr lvl="2" rtl="0">
              <a:spcBef>
                <a:spcPts val="0"/>
              </a:spcBef>
              <a:spcAft>
                <a:spcPts val="0"/>
              </a:spcAft>
              <a:buSzPts val="3000"/>
              <a:buNone/>
              <a:defRPr/>
            </a:lvl3pPr>
            <a:lvl4pPr lvl="3" rtl="0">
              <a:spcBef>
                <a:spcPts val="0"/>
              </a:spcBef>
              <a:spcAft>
                <a:spcPts val="0"/>
              </a:spcAft>
              <a:buSzPts val="3000"/>
              <a:buNone/>
              <a:defRPr/>
            </a:lvl4pPr>
            <a:lvl5pPr lvl="4" rtl="0">
              <a:spcBef>
                <a:spcPts val="0"/>
              </a:spcBef>
              <a:spcAft>
                <a:spcPts val="0"/>
              </a:spcAft>
              <a:buSzPts val="3000"/>
              <a:buNone/>
              <a:defRPr/>
            </a:lvl5pPr>
            <a:lvl6pPr lvl="5" rtl="0">
              <a:spcBef>
                <a:spcPts val="0"/>
              </a:spcBef>
              <a:spcAft>
                <a:spcPts val="0"/>
              </a:spcAft>
              <a:buSzPts val="3000"/>
              <a:buNone/>
              <a:defRPr/>
            </a:lvl6pPr>
            <a:lvl7pPr lvl="6" rtl="0">
              <a:spcBef>
                <a:spcPts val="0"/>
              </a:spcBef>
              <a:spcAft>
                <a:spcPts val="0"/>
              </a:spcAft>
              <a:buSzPts val="3000"/>
              <a:buNone/>
              <a:defRPr/>
            </a:lvl7pPr>
            <a:lvl8pPr lvl="7" rtl="0">
              <a:spcBef>
                <a:spcPts val="0"/>
              </a:spcBef>
              <a:spcAft>
                <a:spcPts val="0"/>
              </a:spcAft>
              <a:buSzPts val="3000"/>
              <a:buNone/>
              <a:defRPr/>
            </a:lvl8pPr>
            <a:lvl9pPr lvl="8" rtl="0">
              <a:spcBef>
                <a:spcPts val="0"/>
              </a:spcBef>
              <a:spcAft>
                <a:spcPts val="0"/>
              </a:spcAft>
              <a:buSzPts val="3000"/>
              <a:buNone/>
              <a:defRPr/>
            </a:lvl9pPr>
          </a:lstStyle>
          <a:p>
            <a:r>
              <a:rPr lang="en-GB"/>
              <a:t>Click to edit Master title style</a:t>
            </a:r>
            <a:endParaRPr/>
          </a:p>
        </p:txBody>
      </p:sp>
      <p:sp>
        <p:nvSpPr>
          <p:cNvPr id="1164" name="Google Shape;1164;p20"/>
          <p:cNvSpPr txBox="1">
            <a:spLocks noGrp="1"/>
          </p:cNvSpPr>
          <p:nvPr>
            <p:ph type="subTitle" idx="1"/>
          </p:nvPr>
        </p:nvSpPr>
        <p:spPr>
          <a:xfrm>
            <a:off x="6692833" y="3482433"/>
            <a:ext cx="3963600" cy="14404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r>
              <a:rPr lang="en-GB"/>
              <a:t>Click to edit Master subtitle style</a:t>
            </a:r>
            <a:endParaRPr/>
          </a:p>
        </p:txBody>
      </p:sp>
    </p:spTree>
    <p:extLst>
      <p:ext uri="{BB962C8B-B14F-4D97-AF65-F5344CB8AC3E}">
        <p14:creationId xmlns:p14="http://schemas.microsoft.com/office/powerpoint/2010/main" val="28955057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 header">
    <p:spTree>
      <p:nvGrpSpPr>
        <p:cNvPr id="1" name="Shape 338"/>
        <p:cNvGrpSpPr/>
        <p:nvPr/>
      </p:nvGrpSpPr>
      <p:grpSpPr>
        <a:xfrm>
          <a:off x="0" y="0"/>
          <a:ext cx="0" cy="0"/>
          <a:chOff x="0" y="0"/>
          <a:chExt cx="0" cy="0"/>
        </a:xfrm>
      </p:grpSpPr>
      <p:sp>
        <p:nvSpPr>
          <p:cNvPr id="339" name="Google Shape;339;p3"/>
          <p:cNvSpPr/>
          <p:nvPr/>
        </p:nvSpPr>
        <p:spPr>
          <a:xfrm rot="5400000" flipH="1">
            <a:off x="-346913" y="521021"/>
            <a:ext cx="2231285" cy="753737"/>
          </a:xfrm>
          <a:custGeom>
            <a:avLst/>
            <a:gdLst/>
            <a:ahLst/>
            <a:cxnLst/>
            <a:rect l="l" t="t" r="r" b="b"/>
            <a:pathLst>
              <a:path w="35712" h="5996" extrusionOk="0">
                <a:moveTo>
                  <a:pt x="35711" y="0"/>
                </a:moveTo>
                <a:lnTo>
                  <a:pt x="5924" y="0"/>
                </a:lnTo>
                <a:lnTo>
                  <a:pt x="0" y="5995"/>
                </a:lnTo>
                <a:lnTo>
                  <a:pt x="35711" y="5995"/>
                </a:lnTo>
                <a:close/>
              </a:path>
            </a:pathLst>
          </a:custGeom>
          <a:gradFill>
            <a:gsLst>
              <a:gs pos="0">
                <a:schemeClr val="accent3"/>
              </a:gs>
              <a:gs pos="43000">
                <a:srgbClr val="DCDCDC">
                  <a:alpha val="41568"/>
                </a:srgbClr>
              </a:gs>
              <a:gs pos="100000">
                <a:srgbClr val="FFFFFF">
                  <a:alpha val="0"/>
                </a:srgbClr>
              </a:gs>
            </a:gsLst>
            <a:lin ang="10800025" scaled="0"/>
          </a:gra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340" name="Google Shape;340;p3"/>
          <p:cNvSpPr/>
          <p:nvPr/>
        </p:nvSpPr>
        <p:spPr>
          <a:xfrm>
            <a:off x="8751267" y="1215316"/>
            <a:ext cx="3861896" cy="587928"/>
          </a:xfrm>
          <a:custGeom>
            <a:avLst/>
            <a:gdLst/>
            <a:ahLst/>
            <a:cxnLst/>
            <a:rect l="l" t="t" r="r" b="b"/>
            <a:pathLst>
              <a:path w="35712" h="5996" extrusionOk="0">
                <a:moveTo>
                  <a:pt x="35711" y="0"/>
                </a:moveTo>
                <a:lnTo>
                  <a:pt x="5924" y="0"/>
                </a:lnTo>
                <a:lnTo>
                  <a:pt x="0" y="5995"/>
                </a:lnTo>
                <a:lnTo>
                  <a:pt x="35711" y="5995"/>
                </a:lnTo>
                <a:close/>
              </a:path>
            </a:pathLst>
          </a:custGeom>
          <a:gradFill>
            <a:gsLst>
              <a:gs pos="0">
                <a:schemeClr val="accent3"/>
              </a:gs>
              <a:gs pos="43000">
                <a:srgbClr val="DCDCDC">
                  <a:alpha val="41568"/>
                </a:srgbClr>
              </a:gs>
              <a:gs pos="100000">
                <a:srgbClr val="FFFFFF">
                  <a:alpha val="0"/>
                </a:srgbClr>
              </a:gs>
            </a:gsLst>
            <a:lin ang="10800025" scaled="0"/>
          </a:gra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341" name="Google Shape;341;p3"/>
          <p:cNvSpPr/>
          <p:nvPr/>
        </p:nvSpPr>
        <p:spPr>
          <a:xfrm rot="-5400000" flipH="1">
            <a:off x="5816246" y="5615757"/>
            <a:ext cx="2627213" cy="709167"/>
          </a:xfrm>
          <a:custGeom>
            <a:avLst/>
            <a:gdLst/>
            <a:ahLst/>
            <a:cxnLst/>
            <a:rect l="l" t="t" r="r" b="b"/>
            <a:pathLst>
              <a:path w="35712" h="5996" extrusionOk="0">
                <a:moveTo>
                  <a:pt x="35711" y="0"/>
                </a:moveTo>
                <a:lnTo>
                  <a:pt x="5924" y="0"/>
                </a:lnTo>
                <a:lnTo>
                  <a:pt x="0" y="5995"/>
                </a:lnTo>
                <a:lnTo>
                  <a:pt x="35711" y="5995"/>
                </a:lnTo>
                <a:close/>
              </a:path>
            </a:pathLst>
          </a:custGeom>
          <a:gradFill>
            <a:gsLst>
              <a:gs pos="0">
                <a:schemeClr val="accent3"/>
              </a:gs>
              <a:gs pos="43000">
                <a:srgbClr val="DCDCDC">
                  <a:alpha val="41568"/>
                </a:srgbClr>
              </a:gs>
              <a:gs pos="100000">
                <a:srgbClr val="FFFFFF">
                  <a:alpha val="0"/>
                </a:srgbClr>
              </a:gs>
            </a:gsLst>
            <a:lin ang="10800025" scaled="0"/>
          </a:gra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342" name="Google Shape;342;p3"/>
          <p:cNvSpPr txBox="1">
            <a:spLocks noGrp="1"/>
          </p:cNvSpPr>
          <p:nvPr>
            <p:ph type="title"/>
          </p:nvPr>
        </p:nvSpPr>
        <p:spPr>
          <a:xfrm>
            <a:off x="950800" y="3617217"/>
            <a:ext cx="5136000" cy="1122400"/>
          </a:xfrm>
          <a:prstGeom prst="rect">
            <a:avLst/>
          </a:prstGeom>
        </p:spPr>
        <p:txBody>
          <a:bodyPr spcFirstLastPara="1" wrap="square" lIns="91425" tIns="91425" rIns="91425" bIns="91425" anchor="ctr" anchorCtr="0">
            <a:noAutofit/>
          </a:bodyPr>
          <a:lstStyle>
            <a:lvl1pPr lvl="0" algn="ctr">
              <a:spcBef>
                <a:spcPts val="0"/>
              </a:spcBef>
              <a:spcAft>
                <a:spcPts val="0"/>
              </a:spcAft>
              <a:buSzPts val="3600"/>
              <a:buNone/>
              <a:defRPr sz="6667"/>
            </a:lvl1pPr>
            <a:lvl2pPr lvl="1" algn="ctr">
              <a:spcBef>
                <a:spcPts val="0"/>
              </a:spcBef>
              <a:spcAft>
                <a:spcPts val="0"/>
              </a:spcAft>
              <a:buSzPts val="3600"/>
              <a:buNone/>
              <a:defRPr sz="4800"/>
            </a:lvl2pPr>
            <a:lvl3pPr lvl="2" algn="ctr">
              <a:spcBef>
                <a:spcPts val="0"/>
              </a:spcBef>
              <a:spcAft>
                <a:spcPts val="0"/>
              </a:spcAft>
              <a:buSzPts val="3600"/>
              <a:buNone/>
              <a:defRPr sz="4800"/>
            </a:lvl3pPr>
            <a:lvl4pPr lvl="3" algn="ctr">
              <a:spcBef>
                <a:spcPts val="0"/>
              </a:spcBef>
              <a:spcAft>
                <a:spcPts val="0"/>
              </a:spcAft>
              <a:buSzPts val="3600"/>
              <a:buNone/>
              <a:defRPr sz="4800"/>
            </a:lvl4pPr>
            <a:lvl5pPr lvl="4" algn="ctr">
              <a:spcBef>
                <a:spcPts val="0"/>
              </a:spcBef>
              <a:spcAft>
                <a:spcPts val="0"/>
              </a:spcAft>
              <a:buSzPts val="3600"/>
              <a:buNone/>
              <a:defRPr sz="4800"/>
            </a:lvl5pPr>
            <a:lvl6pPr lvl="5" algn="ctr">
              <a:spcBef>
                <a:spcPts val="0"/>
              </a:spcBef>
              <a:spcAft>
                <a:spcPts val="0"/>
              </a:spcAft>
              <a:buSzPts val="3600"/>
              <a:buNone/>
              <a:defRPr sz="4800"/>
            </a:lvl6pPr>
            <a:lvl7pPr lvl="6" algn="ctr">
              <a:spcBef>
                <a:spcPts val="0"/>
              </a:spcBef>
              <a:spcAft>
                <a:spcPts val="0"/>
              </a:spcAft>
              <a:buSzPts val="3600"/>
              <a:buNone/>
              <a:defRPr sz="4800"/>
            </a:lvl7pPr>
            <a:lvl8pPr lvl="7" algn="ctr">
              <a:spcBef>
                <a:spcPts val="0"/>
              </a:spcBef>
              <a:spcAft>
                <a:spcPts val="0"/>
              </a:spcAft>
              <a:buSzPts val="3600"/>
              <a:buNone/>
              <a:defRPr sz="4800"/>
            </a:lvl8pPr>
            <a:lvl9pPr lvl="8" algn="ctr">
              <a:spcBef>
                <a:spcPts val="0"/>
              </a:spcBef>
              <a:spcAft>
                <a:spcPts val="0"/>
              </a:spcAft>
              <a:buSzPts val="3600"/>
              <a:buNone/>
              <a:defRPr sz="4800"/>
            </a:lvl9pPr>
          </a:lstStyle>
          <a:p>
            <a:r>
              <a:rPr lang="en-GB"/>
              <a:t>Click to edit Master title style</a:t>
            </a:r>
            <a:endParaRPr/>
          </a:p>
        </p:txBody>
      </p:sp>
      <p:sp>
        <p:nvSpPr>
          <p:cNvPr id="343" name="Google Shape;343;p3"/>
          <p:cNvSpPr txBox="1">
            <a:spLocks noGrp="1"/>
          </p:cNvSpPr>
          <p:nvPr>
            <p:ph type="title" idx="2" hasCustomPrompt="1"/>
          </p:nvPr>
        </p:nvSpPr>
        <p:spPr>
          <a:xfrm>
            <a:off x="2773567" y="2013517"/>
            <a:ext cx="1449600" cy="11224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6000"/>
              <a:buNone/>
              <a:defRPr sz="5600"/>
            </a:lvl1pPr>
            <a:lvl2pPr lvl="1" algn="ctr" rtl="0">
              <a:spcBef>
                <a:spcPts val="0"/>
              </a:spcBef>
              <a:spcAft>
                <a:spcPts val="0"/>
              </a:spcAft>
              <a:buSzPts val="6000"/>
              <a:buNone/>
              <a:defRPr sz="8000"/>
            </a:lvl2pPr>
            <a:lvl3pPr lvl="2" algn="ctr" rtl="0">
              <a:spcBef>
                <a:spcPts val="0"/>
              </a:spcBef>
              <a:spcAft>
                <a:spcPts val="0"/>
              </a:spcAft>
              <a:buSzPts val="6000"/>
              <a:buNone/>
              <a:defRPr sz="8000"/>
            </a:lvl3pPr>
            <a:lvl4pPr lvl="3" algn="ctr" rtl="0">
              <a:spcBef>
                <a:spcPts val="0"/>
              </a:spcBef>
              <a:spcAft>
                <a:spcPts val="0"/>
              </a:spcAft>
              <a:buSzPts val="6000"/>
              <a:buNone/>
              <a:defRPr sz="8000"/>
            </a:lvl4pPr>
            <a:lvl5pPr lvl="4" algn="ctr" rtl="0">
              <a:spcBef>
                <a:spcPts val="0"/>
              </a:spcBef>
              <a:spcAft>
                <a:spcPts val="0"/>
              </a:spcAft>
              <a:buSzPts val="6000"/>
              <a:buNone/>
              <a:defRPr sz="8000"/>
            </a:lvl5pPr>
            <a:lvl6pPr lvl="5" algn="ctr" rtl="0">
              <a:spcBef>
                <a:spcPts val="0"/>
              </a:spcBef>
              <a:spcAft>
                <a:spcPts val="0"/>
              </a:spcAft>
              <a:buSzPts val="6000"/>
              <a:buNone/>
              <a:defRPr sz="8000"/>
            </a:lvl6pPr>
            <a:lvl7pPr lvl="6" algn="ctr" rtl="0">
              <a:spcBef>
                <a:spcPts val="0"/>
              </a:spcBef>
              <a:spcAft>
                <a:spcPts val="0"/>
              </a:spcAft>
              <a:buSzPts val="6000"/>
              <a:buNone/>
              <a:defRPr sz="8000"/>
            </a:lvl7pPr>
            <a:lvl8pPr lvl="7" algn="ctr" rtl="0">
              <a:spcBef>
                <a:spcPts val="0"/>
              </a:spcBef>
              <a:spcAft>
                <a:spcPts val="0"/>
              </a:spcAft>
              <a:buSzPts val="6000"/>
              <a:buNone/>
              <a:defRPr sz="8000"/>
            </a:lvl8pPr>
            <a:lvl9pPr lvl="8" algn="ctr" rtl="0">
              <a:spcBef>
                <a:spcPts val="0"/>
              </a:spcBef>
              <a:spcAft>
                <a:spcPts val="0"/>
              </a:spcAft>
              <a:buSzPts val="6000"/>
              <a:buNone/>
              <a:defRPr sz="8000"/>
            </a:lvl9pPr>
          </a:lstStyle>
          <a:p>
            <a:r>
              <a:t>xx%</a:t>
            </a:r>
          </a:p>
        </p:txBody>
      </p:sp>
      <p:sp>
        <p:nvSpPr>
          <p:cNvPr id="344" name="Google Shape;344;p3"/>
          <p:cNvSpPr txBox="1">
            <a:spLocks noGrp="1"/>
          </p:cNvSpPr>
          <p:nvPr>
            <p:ph type="subTitle" idx="1"/>
          </p:nvPr>
        </p:nvSpPr>
        <p:spPr>
          <a:xfrm>
            <a:off x="950800" y="4620851"/>
            <a:ext cx="5136000" cy="6420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r>
              <a:rPr lang="en-GB"/>
              <a:t>Click to edit Master subtitle style</a:t>
            </a:r>
            <a:endParaRPr/>
          </a:p>
        </p:txBody>
      </p:sp>
    </p:spTree>
    <p:extLst>
      <p:ext uri="{BB962C8B-B14F-4D97-AF65-F5344CB8AC3E}">
        <p14:creationId xmlns:p14="http://schemas.microsoft.com/office/powerpoint/2010/main" val="262140457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matchingName="Title and text 3">
  <p:cSld name="Title and text 3">
    <p:spTree>
      <p:nvGrpSpPr>
        <p:cNvPr id="1" name="Shape 1165"/>
        <p:cNvGrpSpPr/>
        <p:nvPr/>
      </p:nvGrpSpPr>
      <p:grpSpPr>
        <a:xfrm>
          <a:off x="0" y="0"/>
          <a:ext cx="0" cy="0"/>
          <a:chOff x="0" y="0"/>
          <a:chExt cx="0" cy="0"/>
        </a:xfrm>
      </p:grpSpPr>
      <p:sp>
        <p:nvSpPr>
          <p:cNvPr id="1166" name="Google Shape;1166;p21"/>
          <p:cNvSpPr/>
          <p:nvPr/>
        </p:nvSpPr>
        <p:spPr>
          <a:xfrm>
            <a:off x="-302465" y="5824316"/>
            <a:ext cx="1781600" cy="605600"/>
          </a:xfrm>
          <a:prstGeom prst="parallelogram">
            <a:avLst>
              <a:gd name="adj" fmla="val 25000"/>
            </a:avLst>
          </a:prstGeom>
          <a:gradFill>
            <a:gsLst>
              <a:gs pos="0">
                <a:schemeClr val="accent3"/>
              </a:gs>
              <a:gs pos="43000">
                <a:srgbClr val="DCDCDC">
                  <a:alpha val="41568"/>
                </a:srgbClr>
              </a:gs>
              <a:gs pos="100000">
                <a:srgbClr val="FFFFFF">
                  <a:alpha val="0"/>
                </a:srgbClr>
              </a:gs>
            </a:gsLst>
            <a:lin ang="0" scaled="0"/>
          </a:gra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167" name="Google Shape;1167;p21"/>
          <p:cNvSpPr txBox="1">
            <a:spLocks noGrp="1"/>
          </p:cNvSpPr>
          <p:nvPr>
            <p:ph type="title"/>
          </p:nvPr>
        </p:nvSpPr>
        <p:spPr>
          <a:xfrm>
            <a:off x="1303267" y="2463700"/>
            <a:ext cx="4314400" cy="7636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3000"/>
              <a:buNone/>
              <a:defRPr/>
            </a:lvl1pPr>
            <a:lvl2pPr lvl="1" rtl="0">
              <a:spcBef>
                <a:spcPts val="0"/>
              </a:spcBef>
              <a:spcAft>
                <a:spcPts val="0"/>
              </a:spcAft>
              <a:buSzPts val="3000"/>
              <a:buNone/>
              <a:defRPr/>
            </a:lvl2pPr>
            <a:lvl3pPr lvl="2" rtl="0">
              <a:spcBef>
                <a:spcPts val="0"/>
              </a:spcBef>
              <a:spcAft>
                <a:spcPts val="0"/>
              </a:spcAft>
              <a:buSzPts val="3000"/>
              <a:buNone/>
              <a:defRPr/>
            </a:lvl3pPr>
            <a:lvl4pPr lvl="3" rtl="0">
              <a:spcBef>
                <a:spcPts val="0"/>
              </a:spcBef>
              <a:spcAft>
                <a:spcPts val="0"/>
              </a:spcAft>
              <a:buSzPts val="3000"/>
              <a:buNone/>
              <a:defRPr/>
            </a:lvl4pPr>
            <a:lvl5pPr lvl="4" rtl="0">
              <a:spcBef>
                <a:spcPts val="0"/>
              </a:spcBef>
              <a:spcAft>
                <a:spcPts val="0"/>
              </a:spcAft>
              <a:buSzPts val="3000"/>
              <a:buNone/>
              <a:defRPr/>
            </a:lvl5pPr>
            <a:lvl6pPr lvl="5" rtl="0">
              <a:spcBef>
                <a:spcPts val="0"/>
              </a:spcBef>
              <a:spcAft>
                <a:spcPts val="0"/>
              </a:spcAft>
              <a:buSzPts val="3000"/>
              <a:buNone/>
              <a:defRPr/>
            </a:lvl6pPr>
            <a:lvl7pPr lvl="6" rtl="0">
              <a:spcBef>
                <a:spcPts val="0"/>
              </a:spcBef>
              <a:spcAft>
                <a:spcPts val="0"/>
              </a:spcAft>
              <a:buSzPts val="3000"/>
              <a:buNone/>
              <a:defRPr/>
            </a:lvl7pPr>
            <a:lvl8pPr lvl="7" rtl="0">
              <a:spcBef>
                <a:spcPts val="0"/>
              </a:spcBef>
              <a:spcAft>
                <a:spcPts val="0"/>
              </a:spcAft>
              <a:buSzPts val="3000"/>
              <a:buNone/>
              <a:defRPr/>
            </a:lvl8pPr>
            <a:lvl9pPr lvl="8" rtl="0">
              <a:spcBef>
                <a:spcPts val="0"/>
              </a:spcBef>
              <a:spcAft>
                <a:spcPts val="0"/>
              </a:spcAft>
              <a:buSzPts val="3000"/>
              <a:buNone/>
              <a:defRPr/>
            </a:lvl9pPr>
          </a:lstStyle>
          <a:p>
            <a:r>
              <a:rPr lang="en-GB"/>
              <a:t>Click to edit Master title style</a:t>
            </a:r>
            <a:endParaRPr/>
          </a:p>
        </p:txBody>
      </p:sp>
      <p:sp>
        <p:nvSpPr>
          <p:cNvPr id="1168" name="Google Shape;1168;p21"/>
          <p:cNvSpPr txBox="1">
            <a:spLocks noGrp="1"/>
          </p:cNvSpPr>
          <p:nvPr>
            <p:ph type="subTitle" idx="1"/>
          </p:nvPr>
        </p:nvSpPr>
        <p:spPr>
          <a:xfrm>
            <a:off x="1478667" y="3482433"/>
            <a:ext cx="3963600" cy="14404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r>
              <a:rPr lang="en-GB"/>
              <a:t>Click to edit Master subtitle style</a:t>
            </a:r>
            <a:endParaRPr/>
          </a:p>
        </p:txBody>
      </p:sp>
    </p:spTree>
    <p:extLst>
      <p:ext uri="{BB962C8B-B14F-4D97-AF65-F5344CB8AC3E}">
        <p14:creationId xmlns:p14="http://schemas.microsoft.com/office/powerpoint/2010/main" val="345266260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matchingName="Title and text 4">
  <p:cSld name="Title and text 4">
    <p:spTree>
      <p:nvGrpSpPr>
        <p:cNvPr id="1" name="Shape 1169"/>
        <p:cNvGrpSpPr/>
        <p:nvPr/>
      </p:nvGrpSpPr>
      <p:grpSpPr>
        <a:xfrm>
          <a:off x="0" y="0"/>
          <a:ext cx="0" cy="0"/>
          <a:chOff x="0" y="0"/>
          <a:chExt cx="0" cy="0"/>
        </a:xfrm>
      </p:grpSpPr>
      <p:sp>
        <p:nvSpPr>
          <p:cNvPr id="1170" name="Google Shape;1170;p22"/>
          <p:cNvSpPr/>
          <p:nvPr/>
        </p:nvSpPr>
        <p:spPr>
          <a:xfrm rot="-5400000" flipH="1">
            <a:off x="8480596" y="5538374"/>
            <a:ext cx="2627213" cy="709167"/>
          </a:xfrm>
          <a:custGeom>
            <a:avLst/>
            <a:gdLst/>
            <a:ahLst/>
            <a:cxnLst/>
            <a:rect l="l" t="t" r="r" b="b"/>
            <a:pathLst>
              <a:path w="35712" h="5996" extrusionOk="0">
                <a:moveTo>
                  <a:pt x="35711" y="0"/>
                </a:moveTo>
                <a:lnTo>
                  <a:pt x="5924" y="0"/>
                </a:lnTo>
                <a:lnTo>
                  <a:pt x="0" y="5995"/>
                </a:lnTo>
                <a:lnTo>
                  <a:pt x="35711" y="5995"/>
                </a:lnTo>
                <a:close/>
              </a:path>
            </a:pathLst>
          </a:custGeom>
          <a:gradFill>
            <a:gsLst>
              <a:gs pos="0">
                <a:schemeClr val="accent3"/>
              </a:gs>
              <a:gs pos="43000">
                <a:srgbClr val="DCDCDC">
                  <a:alpha val="41568"/>
                </a:srgbClr>
              </a:gs>
              <a:gs pos="100000">
                <a:srgbClr val="FFFFFF">
                  <a:alpha val="0"/>
                </a:srgbClr>
              </a:gs>
            </a:gsLst>
            <a:lin ang="10800025" scaled="0"/>
          </a:gra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171" name="Google Shape;1171;p22"/>
          <p:cNvSpPr/>
          <p:nvPr/>
        </p:nvSpPr>
        <p:spPr>
          <a:xfrm rot="-5400000">
            <a:off x="8474837" y="616234"/>
            <a:ext cx="2638760" cy="709167"/>
          </a:xfrm>
          <a:custGeom>
            <a:avLst/>
            <a:gdLst/>
            <a:ahLst/>
            <a:cxnLst/>
            <a:rect l="l" t="t" r="r" b="b"/>
            <a:pathLst>
              <a:path w="35712" h="5996" extrusionOk="0">
                <a:moveTo>
                  <a:pt x="35711" y="0"/>
                </a:moveTo>
                <a:lnTo>
                  <a:pt x="5924" y="0"/>
                </a:lnTo>
                <a:lnTo>
                  <a:pt x="0" y="5995"/>
                </a:lnTo>
                <a:lnTo>
                  <a:pt x="35711" y="5995"/>
                </a:lnTo>
                <a:close/>
              </a:path>
            </a:pathLst>
          </a:custGeom>
          <a:gradFill>
            <a:gsLst>
              <a:gs pos="0">
                <a:schemeClr val="accent3"/>
              </a:gs>
              <a:gs pos="43000">
                <a:srgbClr val="DCDCDC">
                  <a:alpha val="41568"/>
                </a:srgbClr>
              </a:gs>
              <a:gs pos="100000">
                <a:srgbClr val="FFFFFF">
                  <a:alpha val="0"/>
                </a:srgbClr>
              </a:gs>
            </a:gsLst>
            <a:lin ang="10800025" scaled="0"/>
          </a:gra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172" name="Google Shape;1172;p22"/>
          <p:cNvSpPr txBox="1">
            <a:spLocks noGrp="1"/>
          </p:cNvSpPr>
          <p:nvPr>
            <p:ph type="title"/>
          </p:nvPr>
        </p:nvSpPr>
        <p:spPr>
          <a:xfrm>
            <a:off x="1706567" y="1705584"/>
            <a:ext cx="4710000" cy="20636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3000"/>
              <a:buNone/>
              <a:defRPr/>
            </a:lvl1pPr>
            <a:lvl2pPr lvl="1" rtl="0">
              <a:spcBef>
                <a:spcPts val="0"/>
              </a:spcBef>
              <a:spcAft>
                <a:spcPts val="0"/>
              </a:spcAft>
              <a:buSzPts val="3000"/>
              <a:buNone/>
              <a:defRPr/>
            </a:lvl2pPr>
            <a:lvl3pPr lvl="2" rtl="0">
              <a:spcBef>
                <a:spcPts val="0"/>
              </a:spcBef>
              <a:spcAft>
                <a:spcPts val="0"/>
              </a:spcAft>
              <a:buSzPts val="3000"/>
              <a:buNone/>
              <a:defRPr/>
            </a:lvl3pPr>
            <a:lvl4pPr lvl="3" rtl="0">
              <a:spcBef>
                <a:spcPts val="0"/>
              </a:spcBef>
              <a:spcAft>
                <a:spcPts val="0"/>
              </a:spcAft>
              <a:buSzPts val="3000"/>
              <a:buNone/>
              <a:defRPr/>
            </a:lvl4pPr>
            <a:lvl5pPr lvl="4" rtl="0">
              <a:spcBef>
                <a:spcPts val="0"/>
              </a:spcBef>
              <a:spcAft>
                <a:spcPts val="0"/>
              </a:spcAft>
              <a:buSzPts val="3000"/>
              <a:buNone/>
              <a:defRPr/>
            </a:lvl5pPr>
            <a:lvl6pPr lvl="5" rtl="0">
              <a:spcBef>
                <a:spcPts val="0"/>
              </a:spcBef>
              <a:spcAft>
                <a:spcPts val="0"/>
              </a:spcAft>
              <a:buSzPts val="3000"/>
              <a:buNone/>
              <a:defRPr/>
            </a:lvl6pPr>
            <a:lvl7pPr lvl="6" rtl="0">
              <a:spcBef>
                <a:spcPts val="0"/>
              </a:spcBef>
              <a:spcAft>
                <a:spcPts val="0"/>
              </a:spcAft>
              <a:buSzPts val="3000"/>
              <a:buNone/>
              <a:defRPr/>
            </a:lvl7pPr>
            <a:lvl8pPr lvl="7" rtl="0">
              <a:spcBef>
                <a:spcPts val="0"/>
              </a:spcBef>
              <a:spcAft>
                <a:spcPts val="0"/>
              </a:spcAft>
              <a:buSzPts val="3000"/>
              <a:buNone/>
              <a:defRPr/>
            </a:lvl8pPr>
            <a:lvl9pPr lvl="8" rtl="0">
              <a:spcBef>
                <a:spcPts val="0"/>
              </a:spcBef>
              <a:spcAft>
                <a:spcPts val="0"/>
              </a:spcAft>
              <a:buSzPts val="3000"/>
              <a:buNone/>
              <a:defRPr/>
            </a:lvl9pPr>
          </a:lstStyle>
          <a:p>
            <a:r>
              <a:rPr lang="en-GB"/>
              <a:t>Click to edit Master title style</a:t>
            </a:r>
            <a:endParaRPr/>
          </a:p>
        </p:txBody>
      </p:sp>
      <p:sp>
        <p:nvSpPr>
          <p:cNvPr id="1173" name="Google Shape;1173;p22"/>
          <p:cNvSpPr txBox="1">
            <a:spLocks noGrp="1"/>
          </p:cNvSpPr>
          <p:nvPr>
            <p:ph type="subTitle" idx="1"/>
          </p:nvPr>
        </p:nvSpPr>
        <p:spPr>
          <a:xfrm>
            <a:off x="2245567" y="3711151"/>
            <a:ext cx="3632000" cy="14404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r>
              <a:rPr lang="en-GB"/>
              <a:t>Click to edit Master subtitle style</a:t>
            </a:r>
            <a:endParaRPr/>
          </a:p>
        </p:txBody>
      </p:sp>
    </p:spTree>
    <p:extLst>
      <p:ext uri="{BB962C8B-B14F-4D97-AF65-F5344CB8AC3E}">
        <p14:creationId xmlns:p14="http://schemas.microsoft.com/office/powerpoint/2010/main" val="392028384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matchingName="Title and three columns">
  <p:cSld name="Title and three columns">
    <p:spTree>
      <p:nvGrpSpPr>
        <p:cNvPr id="1" name="Shape 1174"/>
        <p:cNvGrpSpPr/>
        <p:nvPr/>
      </p:nvGrpSpPr>
      <p:grpSpPr>
        <a:xfrm>
          <a:off x="0" y="0"/>
          <a:ext cx="0" cy="0"/>
          <a:chOff x="0" y="0"/>
          <a:chExt cx="0" cy="0"/>
        </a:xfrm>
      </p:grpSpPr>
      <p:sp>
        <p:nvSpPr>
          <p:cNvPr id="1175" name="Google Shape;1175;p23"/>
          <p:cNvSpPr/>
          <p:nvPr/>
        </p:nvSpPr>
        <p:spPr>
          <a:xfrm flipH="1">
            <a:off x="10340851" y="1382147"/>
            <a:ext cx="2456800" cy="643200"/>
          </a:xfrm>
          <a:prstGeom prst="parallelogram">
            <a:avLst>
              <a:gd name="adj" fmla="val 25000"/>
            </a:avLst>
          </a:prstGeom>
          <a:gradFill>
            <a:gsLst>
              <a:gs pos="0">
                <a:schemeClr val="accent3"/>
              </a:gs>
              <a:gs pos="43000">
                <a:srgbClr val="DCDCDC">
                  <a:alpha val="41568"/>
                </a:srgbClr>
              </a:gs>
              <a:gs pos="100000">
                <a:srgbClr val="FFFFFF">
                  <a:alpha val="0"/>
                </a:srgbClr>
              </a:gs>
            </a:gsLst>
            <a:lin ang="0" scaled="0"/>
          </a:gra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grpSp>
        <p:nvGrpSpPr>
          <p:cNvPr id="1176" name="Google Shape;1176;p23"/>
          <p:cNvGrpSpPr/>
          <p:nvPr/>
        </p:nvGrpSpPr>
        <p:grpSpPr>
          <a:xfrm>
            <a:off x="-581333" y="5936681"/>
            <a:ext cx="2664888" cy="853385"/>
            <a:chOff x="-436000" y="4452510"/>
            <a:chExt cx="1998666" cy="640039"/>
          </a:xfrm>
        </p:grpSpPr>
        <p:sp>
          <p:nvSpPr>
            <p:cNvPr id="1177" name="Google Shape;1177;p23"/>
            <p:cNvSpPr/>
            <p:nvPr/>
          </p:nvSpPr>
          <p:spPr>
            <a:xfrm rot="10800000" flipH="1">
              <a:off x="-330525" y="4452510"/>
              <a:ext cx="1842600" cy="482400"/>
            </a:xfrm>
            <a:prstGeom prst="parallelogram">
              <a:avLst>
                <a:gd name="adj" fmla="val 25000"/>
              </a:avLst>
            </a:prstGeom>
            <a:gradFill>
              <a:gsLst>
                <a:gs pos="0">
                  <a:schemeClr val="accent3"/>
                </a:gs>
                <a:gs pos="43000">
                  <a:srgbClr val="DCDCDC">
                    <a:alpha val="41568"/>
                  </a:srgbClr>
                </a:gs>
                <a:gs pos="100000">
                  <a:srgbClr val="FFFFFF">
                    <a:alpha val="0"/>
                  </a:srgbClr>
                </a:gs>
              </a:gsLst>
              <a:lin ang="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nvGrpSpPr>
            <p:cNvPr id="1178" name="Google Shape;1178;p23"/>
            <p:cNvGrpSpPr/>
            <p:nvPr/>
          </p:nvGrpSpPr>
          <p:grpSpPr>
            <a:xfrm rot="5400000" flipH="1">
              <a:off x="1087293" y="4617177"/>
              <a:ext cx="157656" cy="793089"/>
              <a:chOff x="9037542" y="4257853"/>
              <a:chExt cx="114169" cy="574328"/>
            </a:xfrm>
          </p:grpSpPr>
          <p:sp>
            <p:nvSpPr>
              <p:cNvPr id="1179" name="Google Shape;1179;p23"/>
              <p:cNvSpPr/>
              <p:nvPr/>
            </p:nvSpPr>
            <p:spPr>
              <a:xfrm>
                <a:off x="9037542" y="4257853"/>
                <a:ext cx="114169" cy="114169"/>
              </a:xfrm>
              <a:custGeom>
                <a:avLst/>
                <a:gdLst/>
                <a:ahLst/>
                <a:cxnLst/>
                <a:rect l="l" t="t" r="r" b="b"/>
                <a:pathLst>
                  <a:path w="2811" h="2811" extrusionOk="0">
                    <a:moveTo>
                      <a:pt x="1" y="0"/>
                    </a:moveTo>
                    <a:lnTo>
                      <a:pt x="2811" y="0"/>
                    </a:lnTo>
                    <a:lnTo>
                      <a:pt x="2811" y="2810"/>
                    </a:lnTo>
                    <a:lnTo>
                      <a:pt x="1" y="281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180" name="Google Shape;1180;p23"/>
              <p:cNvSpPr/>
              <p:nvPr/>
            </p:nvSpPr>
            <p:spPr>
              <a:xfrm>
                <a:off x="9037542" y="4411456"/>
                <a:ext cx="114169" cy="113844"/>
              </a:xfrm>
              <a:custGeom>
                <a:avLst/>
                <a:gdLst/>
                <a:ahLst/>
                <a:cxnLst/>
                <a:rect l="l" t="t" r="r" b="b"/>
                <a:pathLst>
                  <a:path w="2811" h="2803" extrusionOk="0">
                    <a:moveTo>
                      <a:pt x="1" y="1"/>
                    </a:moveTo>
                    <a:lnTo>
                      <a:pt x="2811" y="1"/>
                    </a:lnTo>
                    <a:lnTo>
                      <a:pt x="2811" y="2802"/>
                    </a:lnTo>
                    <a:lnTo>
                      <a:pt x="1" y="2802"/>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181" name="Google Shape;1181;p23"/>
              <p:cNvSpPr/>
              <p:nvPr/>
            </p:nvSpPr>
            <p:spPr>
              <a:xfrm>
                <a:off x="9037542" y="4564734"/>
                <a:ext cx="114169" cy="113803"/>
              </a:xfrm>
              <a:custGeom>
                <a:avLst/>
                <a:gdLst/>
                <a:ahLst/>
                <a:cxnLst/>
                <a:rect l="l" t="t" r="r" b="b"/>
                <a:pathLst>
                  <a:path w="2811" h="2802" extrusionOk="0">
                    <a:moveTo>
                      <a:pt x="1" y="0"/>
                    </a:moveTo>
                    <a:lnTo>
                      <a:pt x="2811" y="0"/>
                    </a:lnTo>
                    <a:lnTo>
                      <a:pt x="2811" y="2802"/>
                    </a:lnTo>
                    <a:lnTo>
                      <a:pt x="1" y="2802"/>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182" name="Google Shape;1182;p23"/>
              <p:cNvSpPr/>
              <p:nvPr/>
            </p:nvSpPr>
            <p:spPr>
              <a:xfrm>
                <a:off x="9037542" y="4718012"/>
                <a:ext cx="114169" cy="114169"/>
              </a:xfrm>
              <a:custGeom>
                <a:avLst/>
                <a:gdLst/>
                <a:ahLst/>
                <a:cxnLst/>
                <a:rect l="l" t="t" r="r" b="b"/>
                <a:pathLst>
                  <a:path w="2811" h="2811" extrusionOk="0">
                    <a:moveTo>
                      <a:pt x="1" y="0"/>
                    </a:moveTo>
                    <a:lnTo>
                      <a:pt x="2811" y="0"/>
                    </a:lnTo>
                    <a:lnTo>
                      <a:pt x="2811" y="2810"/>
                    </a:lnTo>
                    <a:lnTo>
                      <a:pt x="1" y="281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sp>
          <p:nvSpPr>
            <p:cNvPr id="1183" name="Google Shape;1183;p23"/>
            <p:cNvSpPr/>
            <p:nvPr/>
          </p:nvSpPr>
          <p:spPr>
            <a:xfrm>
              <a:off x="-436000" y="4700262"/>
              <a:ext cx="1239052" cy="303540"/>
            </a:xfrm>
            <a:custGeom>
              <a:avLst/>
              <a:gdLst/>
              <a:ahLst/>
              <a:cxnLst/>
              <a:rect l="l" t="t" r="r" b="b"/>
              <a:pathLst>
                <a:path w="35938" h="8804" extrusionOk="0">
                  <a:moveTo>
                    <a:pt x="35938" y="8804"/>
                  </a:moveTo>
                  <a:lnTo>
                    <a:pt x="27978" y="8804"/>
                  </a:lnTo>
                  <a:lnTo>
                    <a:pt x="0" y="0"/>
                  </a:lnTo>
                </a:path>
              </a:pathLst>
            </a:custGeom>
            <a:noFill/>
            <a:ln w="19050" cap="flat" cmpd="sng">
              <a:solidFill>
                <a:schemeClr val="accent3"/>
              </a:solidFill>
              <a:prstDash val="solid"/>
              <a:round/>
              <a:headEnd type="none" w="med" len="med"/>
              <a:tailEnd type="none" w="med" len="med"/>
            </a:ln>
          </p:spPr>
        </p:sp>
      </p:grpSp>
      <p:sp>
        <p:nvSpPr>
          <p:cNvPr id="1184" name="Google Shape;1184;p23"/>
          <p:cNvSpPr txBox="1">
            <a:spLocks noGrp="1"/>
          </p:cNvSpPr>
          <p:nvPr>
            <p:ph type="title"/>
          </p:nvPr>
        </p:nvSpPr>
        <p:spPr>
          <a:xfrm>
            <a:off x="960100" y="529467"/>
            <a:ext cx="10272000" cy="7636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3000"/>
              <a:buNone/>
              <a:defRPr/>
            </a:lvl1pPr>
            <a:lvl2pPr lvl="1" rtl="0">
              <a:spcBef>
                <a:spcPts val="0"/>
              </a:spcBef>
              <a:spcAft>
                <a:spcPts val="0"/>
              </a:spcAft>
              <a:buSzPts val="3000"/>
              <a:buNone/>
              <a:defRPr/>
            </a:lvl2pPr>
            <a:lvl3pPr lvl="2" rtl="0">
              <a:spcBef>
                <a:spcPts val="0"/>
              </a:spcBef>
              <a:spcAft>
                <a:spcPts val="0"/>
              </a:spcAft>
              <a:buSzPts val="3000"/>
              <a:buNone/>
              <a:defRPr/>
            </a:lvl3pPr>
            <a:lvl4pPr lvl="3" rtl="0">
              <a:spcBef>
                <a:spcPts val="0"/>
              </a:spcBef>
              <a:spcAft>
                <a:spcPts val="0"/>
              </a:spcAft>
              <a:buSzPts val="3000"/>
              <a:buNone/>
              <a:defRPr/>
            </a:lvl4pPr>
            <a:lvl5pPr lvl="4" rtl="0">
              <a:spcBef>
                <a:spcPts val="0"/>
              </a:spcBef>
              <a:spcAft>
                <a:spcPts val="0"/>
              </a:spcAft>
              <a:buSzPts val="3000"/>
              <a:buNone/>
              <a:defRPr/>
            </a:lvl5pPr>
            <a:lvl6pPr lvl="5" rtl="0">
              <a:spcBef>
                <a:spcPts val="0"/>
              </a:spcBef>
              <a:spcAft>
                <a:spcPts val="0"/>
              </a:spcAft>
              <a:buSzPts val="3000"/>
              <a:buNone/>
              <a:defRPr/>
            </a:lvl6pPr>
            <a:lvl7pPr lvl="6" rtl="0">
              <a:spcBef>
                <a:spcPts val="0"/>
              </a:spcBef>
              <a:spcAft>
                <a:spcPts val="0"/>
              </a:spcAft>
              <a:buSzPts val="3000"/>
              <a:buNone/>
              <a:defRPr/>
            </a:lvl7pPr>
            <a:lvl8pPr lvl="7" rtl="0">
              <a:spcBef>
                <a:spcPts val="0"/>
              </a:spcBef>
              <a:spcAft>
                <a:spcPts val="0"/>
              </a:spcAft>
              <a:buSzPts val="3000"/>
              <a:buNone/>
              <a:defRPr/>
            </a:lvl8pPr>
            <a:lvl9pPr lvl="8" rtl="0">
              <a:spcBef>
                <a:spcPts val="0"/>
              </a:spcBef>
              <a:spcAft>
                <a:spcPts val="0"/>
              </a:spcAft>
              <a:buSzPts val="3000"/>
              <a:buNone/>
              <a:defRPr/>
            </a:lvl9pPr>
          </a:lstStyle>
          <a:p>
            <a:r>
              <a:rPr lang="en-GB"/>
              <a:t>Click to edit Master title style</a:t>
            </a:r>
            <a:endParaRPr/>
          </a:p>
        </p:txBody>
      </p:sp>
      <p:sp>
        <p:nvSpPr>
          <p:cNvPr id="1185" name="Google Shape;1185;p23"/>
          <p:cNvSpPr txBox="1">
            <a:spLocks noGrp="1"/>
          </p:cNvSpPr>
          <p:nvPr>
            <p:ph type="title" idx="2"/>
          </p:nvPr>
        </p:nvSpPr>
        <p:spPr>
          <a:xfrm>
            <a:off x="1250267" y="3774433"/>
            <a:ext cx="2900400" cy="7036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2500"/>
              <a:buNone/>
              <a:defRPr sz="2400"/>
            </a:lvl1pPr>
            <a:lvl2pPr lvl="1" algn="ctr" rtl="0">
              <a:spcBef>
                <a:spcPts val="0"/>
              </a:spcBef>
              <a:spcAft>
                <a:spcPts val="0"/>
              </a:spcAft>
              <a:buSzPts val="2500"/>
              <a:buNone/>
              <a:defRPr sz="3333"/>
            </a:lvl2pPr>
            <a:lvl3pPr lvl="2" algn="ctr" rtl="0">
              <a:spcBef>
                <a:spcPts val="0"/>
              </a:spcBef>
              <a:spcAft>
                <a:spcPts val="0"/>
              </a:spcAft>
              <a:buSzPts val="2500"/>
              <a:buNone/>
              <a:defRPr sz="3333"/>
            </a:lvl3pPr>
            <a:lvl4pPr lvl="3" algn="ctr" rtl="0">
              <a:spcBef>
                <a:spcPts val="0"/>
              </a:spcBef>
              <a:spcAft>
                <a:spcPts val="0"/>
              </a:spcAft>
              <a:buSzPts val="2500"/>
              <a:buNone/>
              <a:defRPr sz="3333"/>
            </a:lvl4pPr>
            <a:lvl5pPr lvl="4" algn="ctr" rtl="0">
              <a:spcBef>
                <a:spcPts val="0"/>
              </a:spcBef>
              <a:spcAft>
                <a:spcPts val="0"/>
              </a:spcAft>
              <a:buSzPts val="2500"/>
              <a:buNone/>
              <a:defRPr sz="3333"/>
            </a:lvl5pPr>
            <a:lvl6pPr lvl="5" algn="ctr" rtl="0">
              <a:spcBef>
                <a:spcPts val="0"/>
              </a:spcBef>
              <a:spcAft>
                <a:spcPts val="0"/>
              </a:spcAft>
              <a:buSzPts val="2500"/>
              <a:buNone/>
              <a:defRPr sz="3333"/>
            </a:lvl6pPr>
            <a:lvl7pPr lvl="6" algn="ctr" rtl="0">
              <a:spcBef>
                <a:spcPts val="0"/>
              </a:spcBef>
              <a:spcAft>
                <a:spcPts val="0"/>
              </a:spcAft>
              <a:buSzPts val="2500"/>
              <a:buNone/>
              <a:defRPr sz="3333"/>
            </a:lvl7pPr>
            <a:lvl8pPr lvl="7" algn="ctr" rtl="0">
              <a:spcBef>
                <a:spcPts val="0"/>
              </a:spcBef>
              <a:spcAft>
                <a:spcPts val="0"/>
              </a:spcAft>
              <a:buSzPts val="2500"/>
              <a:buNone/>
              <a:defRPr sz="3333"/>
            </a:lvl8pPr>
            <a:lvl9pPr lvl="8" algn="ctr" rtl="0">
              <a:spcBef>
                <a:spcPts val="0"/>
              </a:spcBef>
              <a:spcAft>
                <a:spcPts val="0"/>
              </a:spcAft>
              <a:buSzPts val="2500"/>
              <a:buNone/>
              <a:defRPr sz="3333"/>
            </a:lvl9pPr>
          </a:lstStyle>
          <a:p>
            <a:r>
              <a:rPr lang="en-GB"/>
              <a:t>Click to edit Master title style</a:t>
            </a:r>
            <a:endParaRPr/>
          </a:p>
        </p:txBody>
      </p:sp>
      <p:sp>
        <p:nvSpPr>
          <p:cNvPr id="1186" name="Google Shape;1186;p23"/>
          <p:cNvSpPr txBox="1">
            <a:spLocks noGrp="1"/>
          </p:cNvSpPr>
          <p:nvPr>
            <p:ph type="subTitle" idx="1"/>
          </p:nvPr>
        </p:nvSpPr>
        <p:spPr>
          <a:xfrm>
            <a:off x="1250267" y="4107500"/>
            <a:ext cx="2900400" cy="11592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SzPts val="1400"/>
              <a:buNone/>
              <a:defRPr sz="1867"/>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r>
              <a:rPr lang="en-GB"/>
              <a:t>Click to edit Master subtitle style</a:t>
            </a:r>
            <a:endParaRPr/>
          </a:p>
        </p:txBody>
      </p:sp>
      <p:sp>
        <p:nvSpPr>
          <p:cNvPr id="1187" name="Google Shape;1187;p23"/>
          <p:cNvSpPr txBox="1">
            <a:spLocks noGrp="1"/>
          </p:cNvSpPr>
          <p:nvPr>
            <p:ph type="title" idx="3"/>
          </p:nvPr>
        </p:nvSpPr>
        <p:spPr>
          <a:xfrm>
            <a:off x="4645892" y="3774433"/>
            <a:ext cx="2900400" cy="7036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2500"/>
              <a:buNone/>
              <a:defRPr sz="2400"/>
            </a:lvl1pPr>
            <a:lvl2pPr lvl="1" algn="ctr" rtl="0">
              <a:spcBef>
                <a:spcPts val="0"/>
              </a:spcBef>
              <a:spcAft>
                <a:spcPts val="0"/>
              </a:spcAft>
              <a:buSzPts val="2500"/>
              <a:buNone/>
              <a:defRPr sz="3333"/>
            </a:lvl2pPr>
            <a:lvl3pPr lvl="2" algn="ctr" rtl="0">
              <a:spcBef>
                <a:spcPts val="0"/>
              </a:spcBef>
              <a:spcAft>
                <a:spcPts val="0"/>
              </a:spcAft>
              <a:buSzPts val="2500"/>
              <a:buNone/>
              <a:defRPr sz="3333"/>
            </a:lvl3pPr>
            <a:lvl4pPr lvl="3" algn="ctr" rtl="0">
              <a:spcBef>
                <a:spcPts val="0"/>
              </a:spcBef>
              <a:spcAft>
                <a:spcPts val="0"/>
              </a:spcAft>
              <a:buSzPts val="2500"/>
              <a:buNone/>
              <a:defRPr sz="3333"/>
            </a:lvl4pPr>
            <a:lvl5pPr lvl="4" algn="ctr" rtl="0">
              <a:spcBef>
                <a:spcPts val="0"/>
              </a:spcBef>
              <a:spcAft>
                <a:spcPts val="0"/>
              </a:spcAft>
              <a:buSzPts val="2500"/>
              <a:buNone/>
              <a:defRPr sz="3333"/>
            </a:lvl5pPr>
            <a:lvl6pPr lvl="5" algn="ctr" rtl="0">
              <a:spcBef>
                <a:spcPts val="0"/>
              </a:spcBef>
              <a:spcAft>
                <a:spcPts val="0"/>
              </a:spcAft>
              <a:buSzPts val="2500"/>
              <a:buNone/>
              <a:defRPr sz="3333"/>
            </a:lvl6pPr>
            <a:lvl7pPr lvl="6" algn="ctr" rtl="0">
              <a:spcBef>
                <a:spcPts val="0"/>
              </a:spcBef>
              <a:spcAft>
                <a:spcPts val="0"/>
              </a:spcAft>
              <a:buSzPts val="2500"/>
              <a:buNone/>
              <a:defRPr sz="3333"/>
            </a:lvl7pPr>
            <a:lvl8pPr lvl="7" algn="ctr" rtl="0">
              <a:spcBef>
                <a:spcPts val="0"/>
              </a:spcBef>
              <a:spcAft>
                <a:spcPts val="0"/>
              </a:spcAft>
              <a:buSzPts val="2500"/>
              <a:buNone/>
              <a:defRPr sz="3333"/>
            </a:lvl8pPr>
            <a:lvl9pPr lvl="8" algn="ctr" rtl="0">
              <a:spcBef>
                <a:spcPts val="0"/>
              </a:spcBef>
              <a:spcAft>
                <a:spcPts val="0"/>
              </a:spcAft>
              <a:buSzPts val="2500"/>
              <a:buNone/>
              <a:defRPr sz="3333"/>
            </a:lvl9pPr>
          </a:lstStyle>
          <a:p>
            <a:r>
              <a:rPr lang="en-GB"/>
              <a:t>Click to edit Master title style</a:t>
            </a:r>
            <a:endParaRPr/>
          </a:p>
        </p:txBody>
      </p:sp>
      <p:sp>
        <p:nvSpPr>
          <p:cNvPr id="1188" name="Google Shape;1188;p23"/>
          <p:cNvSpPr txBox="1">
            <a:spLocks noGrp="1"/>
          </p:cNvSpPr>
          <p:nvPr>
            <p:ph type="subTitle" idx="4"/>
          </p:nvPr>
        </p:nvSpPr>
        <p:spPr>
          <a:xfrm>
            <a:off x="4645895" y="4107500"/>
            <a:ext cx="2900400" cy="11592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SzPts val="1400"/>
              <a:buNone/>
              <a:defRPr sz="1867"/>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r>
              <a:rPr lang="en-GB"/>
              <a:t>Click to edit Master subtitle style</a:t>
            </a:r>
            <a:endParaRPr/>
          </a:p>
        </p:txBody>
      </p:sp>
      <p:sp>
        <p:nvSpPr>
          <p:cNvPr id="1189" name="Google Shape;1189;p23"/>
          <p:cNvSpPr txBox="1">
            <a:spLocks noGrp="1"/>
          </p:cNvSpPr>
          <p:nvPr>
            <p:ph type="title" idx="5"/>
          </p:nvPr>
        </p:nvSpPr>
        <p:spPr>
          <a:xfrm>
            <a:off x="8041528" y="3774433"/>
            <a:ext cx="2900400" cy="7036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2500"/>
              <a:buNone/>
              <a:defRPr sz="2400"/>
            </a:lvl1pPr>
            <a:lvl2pPr lvl="1" algn="ctr" rtl="0">
              <a:spcBef>
                <a:spcPts val="0"/>
              </a:spcBef>
              <a:spcAft>
                <a:spcPts val="0"/>
              </a:spcAft>
              <a:buSzPts val="2500"/>
              <a:buNone/>
              <a:defRPr sz="3333"/>
            </a:lvl2pPr>
            <a:lvl3pPr lvl="2" algn="ctr" rtl="0">
              <a:spcBef>
                <a:spcPts val="0"/>
              </a:spcBef>
              <a:spcAft>
                <a:spcPts val="0"/>
              </a:spcAft>
              <a:buSzPts val="2500"/>
              <a:buNone/>
              <a:defRPr sz="3333"/>
            </a:lvl3pPr>
            <a:lvl4pPr lvl="3" algn="ctr" rtl="0">
              <a:spcBef>
                <a:spcPts val="0"/>
              </a:spcBef>
              <a:spcAft>
                <a:spcPts val="0"/>
              </a:spcAft>
              <a:buSzPts val="2500"/>
              <a:buNone/>
              <a:defRPr sz="3333"/>
            </a:lvl4pPr>
            <a:lvl5pPr lvl="4" algn="ctr" rtl="0">
              <a:spcBef>
                <a:spcPts val="0"/>
              </a:spcBef>
              <a:spcAft>
                <a:spcPts val="0"/>
              </a:spcAft>
              <a:buSzPts val="2500"/>
              <a:buNone/>
              <a:defRPr sz="3333"/>
            </a:lvl5pPr>
            <a:lvl6pPr lvl="5" algn="ctr" rtl="0">
              <a:spcBef>
                <a:spcPts val="0"/>
              </a:spcBef>
              <a:spcAft>
                <a:spcPts val="0"/>
              </a:spcAft>
              <a:buSzPts val="2500"/>
              <a:buNone/>
              <a:defRPr sz="3333"/>
            </a:lvl6pPr>
            <a:lvl7pPr lvl="6" algn="ctr" rtl="0">
              <a:spcBef>
                <a:spcPts val="0"/>
              </a:spcBef>
              <a:spcAft>
                <a:spcPts val="0"/>
              </a:spcAft>
              <a:buSzPts val="2500"/>
              <a:buNone/>
              <a:defRPr sz="3333"/>
            </a:lvl7pPr>
            <a:lvl8pPr lvl="7" algn="ctr" rtl="0">
              <a:spcBef>
                <a:spcPts val="0"/>
              </a:spcBef>
              <a:spcAft>
                <a:spcPts val="0"/>
              </a:spcAft>
              <a:buSzPts val="2500"/>
              <a:buNone/>
              <a:defRPr sz="3333"/>
            </a:lvl8pPr>
            <a:lvl9pPr lvl="8" algn="ctr" rtl="0">
              <a:spcBef>
                <a:spcPts val="0"/>
              </a:spcBef>
              <a:spcAft>
                <a:spcPts val="0"/>
              </a:spcAft>
              <a:buSzPts val="2500"/>
              <a:buNone/>
              <a:defRPr sz="3333"/>
            </a:lvl9pPr>
          </a:lstStyle>
          <a:p>
            <a:r>
              <a:rPr lang="en-GB"/>
              <a:t>Click to edit Master title style</a:t>
            </a:r>
            <a:endParaRPr/>
          </a:p>
        </p:txBody>
      </p:sp>
      <p:sp>
        <p:nvSpPr>
          <p:cNvPr id="1190" name="Google Shape;1190;p23"/>
          <p:cNvSpPr txBox="1">
            <a:spLocks noGrp="1"/>
          </p:cNvSpPr>
          <p:nvPr>
            <p:ph type="subTitle" idx="6"/>
          </p:nvPr>
        </p:nvSpPr>
        <p:spPr>
          <a:xfrm>
            <a:off x="8041532" y="4107500"/>
            <a:ext cx="2900400" cy="11592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SzPts val="1400"/>
              <a:buNone/>
              <a:defRPr sz="1867"/>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r>
              <a:rPr lang="en-GB"/>
              <a:t>Click to edit Master subtitle style</a:t>
            </a:r>
            <a:endParaRPr/>
          </a:p>
        </p:txBody>
      </p:sp>
    </p:spTree>
    <p:extLst>
      <p:ext uri="{BB962C8B-B14F-4D97-AF65-F5344CB8AC3E}">
        <p14:creationId xmlns:p14="http://schemas.microsoft.com/office/powerpoint/2010/main" val="235675123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matchingName="Title and three columns 1">
  <p:cSld name="Title and three columns 1">
    <p:spTree>
      <p:nvGrpSpPr>
        <p:cNvPr id="1" name="Shape 1191"/>
        <p:cNvGrpSpPr/>
        <p:nvPr/>
      </p:nvGrpSpPr>
      <p:grpSpPr>
        <a:xfrm>
          <a:off x="0" y="0"/>
          <a:ext cx="0" cy="0"/>
          <a:chOff x="0" y="0"/>
          <a:chExt cx="0" cy="0"/>
        </a:xfrm>
      </p:grpSpPr>
      <p:sp>
        <p:nvSpPr>
          <p:cNvPr id="1192" name="Google Shape;1192;p24"/>
          <p:cNvSpPr/>
          <p:nvPr/>
        </p:nvSpPr>
        <p:spPr>
          <a:xfrm rot="-5400000">
            <a:off x="-311200" y="6009867"/>
            <a:ext cx="1781600" cy="531200"/>
          </a:xfrm>
          <a:prstGeom prst="parallelogram">
            <a:avLst>
              <a:gd name="adj" fmla="val 25000"/>
            </a:avLst>
          </a:prstGeom>
          <a:gradFill>
            <a:gsLst>
              <a:gs pos="0">
                <a:schemeClr val="accent3"/>
              </a:gs>
              <a:gs pos="43000">
                <a:srgbClr val="DCDCDC">
                  <a:alpha val="41568"/>
                </a:srgbClr>
              </a:gs>
              <a:gs pos="100000">
                <a:srgbClr val="FFFFFF">
                  <a:alpha val="0"/>
                </a:srgbClr>
              </a:gs>
            </a:gsLst>
            <a:lin ang="0" scaled="0"/>
          </a:gra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193" name="Google Shape;1193;p24"/>
          <p:cNvSpPr txBox="1">
            <a:spLocks noGrp="1"/>
          </p:cNvSpPr>
          <p:nvPr>
            <p:ph type="title"/>
          </p:nvPr>
        </p:nvSpPr>
        <p:spPr>
          <a:xfrm>
            <a:off x="960100" y="529467"/>
            <a:ext cx="10272000" cy="7636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3000"/>
              <a:buNone/>
              <a:defRPr/>
            </a:lvl1pPr>
            <a:lvl2pPr lvl="1" rtl="0">
              <a:spcBef>
                <a:spcPts val="0"/>
              </a:spcBef>
              <a:spcAft>
                <a:spcPts val="0"/>
              </a:spcAft>
              <a:buSzPts val="3000"/>
              <a:buNone/>
              <a:defRPr/>
            </a:lvl2pPr>
            <a:lvl3pPr lvl="2" rtl="0">
              <a:spcBef>
                <a:spcPts val="0"/>
              </a:spcBef>
              <a:spcAft>
                <a:spcPts val="0"/>
              </a:spcAft>
              <a:buSzPts val="3000"/>
              <a:buNone/>
              <a:defRPr/>
            </a:lvl3pPr>
            <a:lvl4pPr lvl="3" rtl="0">
              <a:spcBef>
                <a:spcPts val="0"/>
              </a:spcBef>
              <a:spcAft>
                <a:spcPts val="0"/>
              </a:spcAft>
              <a:buSzPts val="3000"/>
              <a:buNone/>
              <a:defRPr/>
            </a:lvl4pPr>
            <a:lvl5pPr lvl="4" rtl="0">
              <a:spcBef>
                <a:spcPts val="0"/>
              </a:spcBef>
              <a:spcAft>
                <a:spcPts val="0"/>
              </a:spcAft>
              <a:buSzPts val="3000"/>
              <a:buNone/>
              <a:defRPr/>
            </a:lvl5pPr>
            <a:lvl6pPr lvl="5" rtl="0">
              <a:spcBef>
                <a:spcPts val="0"/>
              </a:spcBef>
              <a:spcAft>
                <a:spcPts val="0"/>
              </a:spcAft>
              <a:buSzPts val="3000"/>
              <a:buNone/>
              <a:defRPr/>
            </a:lvl6pPr>
            <a:lvl7pPr lvl="6" rtl="0">
              <a:spcBef>
                <a:spcPts val="0"/>
              </a:spcBef>
              <a:spcAft>
                <a:spcPts val="0"/>
              </a:spcAft>
              <a:buSzPts val="3000"/>
              <a:buNone/>
              <a:defRPr/>
            </a:lvl7pPr>
            <a:lvl8pPr lvl="7" rtl="0">
              <a:spcBef>
                <a:spcPts val="0"/>
              </a:spcBef>
              <a:spcAft>
                <a:spcPts val="0"/>
              </a:spcAft>
              <a:buSzPts val="3000"/>
              <a:buNone/>
              <a:defRPr/>
            </a:lvl8pPr>
            <a:lvl9pPr lvl="8" rtl="0">
              <a:spcBef>
                <a:spcPts val="0"/>
              </a:spcBef>
              <a:spcAft>
                <a:spcPts val="0"/>
              </a:spcAft>
              <a:buSzPts val="3000"/>
              <a:buNone/>
              <a:defRPr/>
            </a:lvl9pPr>
          </a:lstStyle>
          <a:p>
            <a:r>
              <a:rPr lang="en-GB"/>
              <a:t>Click to edit Master title style</a:t>
            </a:r>
            <a:endParaRPr/>
          </a:p>
        </p:txBody>
      </p:sp>
      <p:sp>
        <p:nvSpPr>
          <p:cNvPr id="1194" name="Google Shape;1194;p24"/>
          <p:cNvSpPr txBox="1">
            <a:spLocks noGrp="1"/>
          </p:cNvSpPr>
          <p:nvPr>
            <p:ph type="title" idx="2"/>
          </p:nvPr>
        </p:nvSpPr>
        <p:spPr>
          <a:xfrm>
            <a:off x="1250267" y="4204133"/>
            <a:ext cx="2900400" cy="7036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2500"/>
              <a:buNone/>
              <a:defRPr sz="2400"/>
            </a:lvl1pPr>
            <a:lvl2pPr lvl="1" algn="ctr" rtl="0">
              <a:spcBef>
                <a:spcPts val="0"/>
              </a:spcBef>
              <a:spcAft>
                <a:spcPts val="0"/>
              </a:spcAft>
              <a:buSzPts val="2500"/>
              <a:buNone/>
              <a:defRPr sz="3333"/>
            </a:lvl2pPr>
            <a:lvl3pPr lvl="2" algn="ctr" rtl="0">
              <a:spcBef>
                <a:spcPts val="0"/>
              </a:spcBef>
              <a:spcAft>
                <a:spcPts val="0"/>
              </a:spcAft>
              <a:buSzPts val="2500"/>
              <a:buNone/>
              <a:defRPr sz="3333"/>
            </a:lvl3pPr>
            <a:lvl4pPr lvl="3" algn="ctr" rtl="0">
              <a:spcBef>
                <a:spcPts val="0"/>
              </a:spcBef>
              <a:spcAft>
                <a:spcPts val="0"/>
              </a:spcAft>
              <a:buSzPts val="2500"/>
              <a:buNone/>
              <a:defRPr sz="3333"/>
            </a:lvl4pPr>
            <a:lvl5pPr lvl="4" algn="ctr" rtl="0">
              <a:spcBef>
                <a:spcPts val="0"/>
              </a:spcBef>
              <a:spcAft>
                <a:spcPts val="0"/>
              </a:spcAft>
              <a:buSzPts val="2500"/>
              <a:buNone/>
              <a:defRPr sz="3333"/>
            </a:lvl5pPr>
            <a:lvl6pPr lvl="5" algn="ctr" rtl="0">
              <a:spcBef>
                <a:spcPts val="0"/>
              </a:spcBef>
              <a:spcAft>
                <a:spcPts val="0"/>
              </a:spcAft>
              <a:buSzPts val="2500"/>
              <a:buNone/>
              <a:defRPr sz="3333"/>
            </a:lvl6pPr>
            <a:lvl7pPr lvl="6" algn="ctr" rtl="0">
              <a:spcBef>
                <a:spcPts val="0"/>
              </a:spcBef>
              <a:spcAft>
                <a:spcPts val="0"/>
              </a:spcAft>
              <a:buSzPts val="2500"/>
              <a:buNone/>
              <a:defRPr sz="3333"/>
            </a:lvl7pPr>
            <a:lvl8pPr lvl="7" algn="ctr" rtl="0">
              <a:spcBef>
                <a:spcPts val="0"/>
              </a:spcBef>
              <a:spcAft>
                <a:spcPts val="0"/>
              </a:spcAft>
              <a:buSzPts val="2500"/>
              <a:buNone/>
              <a:defRPr sz="3333"/>
            </a:lvl8pPr>
            <a:lvl9pPr lvl="8" algn="ctr" rtl="0">
              <a:spcBef>
                <a:spcPts val="0"/>
              </a:spcBef>
              <a:spcAft>
                <a:spcPts val="0"/>
              </a:spcAft>
              <a:buSzPts val="2500"/>
              <a:buNone/>
              <a:defRPr sz="3333"/>
            </a:lvl9pPr>
          </a:lstStyle>
          <a:p>
            <a:r>
              <a:rPr lang="en-GB"/>
              <a:t>Click to edit Master title style</a:t>
            </a:r>
            <a:endParaRPr/>
          </a:p>
        </p:txBody>
      </p:sp>
      <p:sp>
        <p:nvSpPr>
          <p:cNvPr id="1195" name="Google Shape;1195;p24"/>
          <p:cNvSpPr txBox="1">
            <a:spLocks noGrp="1"/>
          </p:cNvSpPr>
          <p:nvPr>
            <p:ph type="subTitle" idx="1"/>
          </p:nvPr>
        </p:nvSpPr>
        <p:spPr>
          <a:xfrm>
            <a:off x="1250267" y="4665933"/>
            <a:ext cx="2900400" cy="8872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SzPts val="1400"/>
              <a:buNone/>
              <a:defRPr sz="1867"/>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r>
              <a:rPr lang="en-GB"/>
              <a:t>Click to edit Master subtitle style</a:t>
            </a:r>
            <a:endParaRPr/>
          </a:p>
        </p:txBody>
      </p:sp>
      <p:sp>
        <p:nvSpPr>
          <p:cNvPr id="1196" name="Google Shape;1196;p24"/>
          <p:cNvSpPr txBox="1">
            <a:spLocks noGrp="1"/>
          </p:cNvSpPr>
          <p:nvPr>
            <p:ph type="title" idx="3"/>
          </p:nvPr>
        </p:nvSpPr>
        <p:spPr>
          <a:xfrm>
            <a:off x="4645892" y="4204133"/>
            <a:ext cx="2900400" cy="7036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2500"/>
              <a:buNone/>
              <a:defRPr sz="2400"/>
            </a:lvl1pPr>
            <a:lvl2pPr lvl="1" algn="ctr" rtl="0">
              <a:spcBef>
                <a:spcPts val="0"/>
              </a:spcBef>
              <a:spcAft>
                <a:spcPts val="0"/>
              </a:spcAft>
              <a:buSzPts val="2500"/>
              <a:buNone/>
              <a:defRPr sz="3333"/>
            </a:lvl2pPr>
            <a:lvl3pPr lvl="2" algn="ctr" rtl="0">
              <a:spcBef>
                <a:spcPts val="0"/>
              </a:spcBef>
              <a:spcAft>
                <a:spcPts val="0"/>
              </a:spcAft>
              <a:buSzPts val="2500"/>
              <a:buNone/>
              <a:defRPr sz="3333"/>
            </a:lvl3pPr>
            <a:lvl4pPr lvl="3" algn="ctr" rtl="0">
              <a:spcBef>
                <a:spcPts val="0"/>
              </a:spcBef>
              <a:spcAft>
                <a:spcPts val="0"/>
              </a:spcAft>
              <a:buSzPts val="2500"/>
              <a:buNone/>
              <a:defRPr sz="3333"/>
            </a:lvl4pPr>
            <a:lvl5pPr lvl="4" algn="ctr" rtl="0">
              <a:spcBef>
                <a:spcPts val="0"/>
              </a:spcBef>
              <a:spcAft>
                <a:spcPts val="0"/>
              </a:spcAft>
              <a:buSzPts val="2500"/>
              <a:buNone/>
              <a:defRPr sz="3333"/>
            </a:lvl5pPr>
            <a:lvl6pPr lvl="5" algn="ctr" rtl="0">
              <a:spcBef>
                <a:spcPts val="0"/>
              </a:spcBef>
              <a:spcAft>
                <a:spcPts val="0"/>
              </a:spcAft>
              <a:buSzPts val="2500"/>
              <a:buNone/>
              <a:defRPr sz="3333"/>
            </a:lvl6pPr>
            <a:lvl7pPr lvl="6" algn="ctr" rtl="0">
              <a:spcBef>
                <a:spcPts val="0"/>
              </a:spcBef>
              <a:spcAft>
                <a:spcPts val="0"/>
              </a:spcAft>
              <a:buSzPts val="2500"/>
              <a:buNone/>
              <a:defRPr sz="3333"/>
            </a:lvl7pPr>
            <a:lvl8pPr lvl="7" algn="ctr" rtl="0">
              <a:spcBef>
                <a:spcPts val="0"/>
              </a:spcBef>
              <a:spcAft>
                <a:spcPts val="0"/>
              </a:spcAft>
              <a:buSzPts val="2500"/>
              <a:buNone/>
              <a:defRPr sz="3333"/>
            </a:lvl8pPr>
            <a:lvl9pPr lvl="8" algn="ctr" rtl="0">
              <a:spcBef>
                <a:spcPts val="0"/>
              </a:spcBef>
              <a:spcAft>
                <a:spcPts val="0"/>
              </a:spcAft>
              <a:buSzPts val="2500"/>
              <a:buNone/>
              <a:defRPr sz="3333"/>
            </a:lvl9pPr>
          </a:lstStyle>
          <a:p>
            <a:r>
              <a:rPr lang="en-GB"/>
              <a:t>Click to edit Master title style</a:t>
            </a:r>
            <a:endParaRPr/>
          </a:p>
        </p:txBody>
      </p:sp>
      <p:sp>
        <p:nvSpPr>
          <p:cNvPr id="1197" name="Google Shape;1197;p24"/>
          <p:cNvSpPr txBox="1">
            <a:spLocks noGrp="1"/>
          </p:cNvSpPr>
          <p:nvPr>
            <p:ph type="subTitle" idx="4"/>
          </p:nvPr>
        </p:nvSpPr>
        <p:spPr>
          <a:xfrm>
            <a:off x="4645896" y="4665933"/>
            <a:ext cx="2900400" cy="8872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SzPts val="1400"/>
              <a:buNone/>
              <a:defRPr sz="1867"/>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r>
              <a:rPr lang="en-GB"/>
              <a:t>Click to edit Master subtitle style</a:t>
            </a:r>
            <a:endParaRPr/>
          </a:p>
        </p:txBody>
      </p:sp>
      <p:sp>
        <p:nvSpPr>
          <p:cNvPr id="1198" name="Google Shape;1198;p24"/>
          <p:cNvSpPr txBox="1">
            <a:spLocks noGrp="1"/>
          </p:cNvSpPr>
          <p:nvPr>
            <p:ph type="title" idx="5"/>
          </p:nvPr>
        </p:nvSpPr>
        <p:spPr>
          <a:xfrm>
            <a:off x="8041529" y="4204133"/>
            <a:ext cx="2900400" cy="7036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2500"/>
              <a:buNone/>
              <a:defRPr sz="2400"/>
            </a:lvl1pPr>
            <a:lvl2pPr lvl="1" algn="ctr" rtl="0">
              <a:spcBef>
                <a:spcPts val="0"/>
              </a:spcBef>
              <a:spcAft>
                <a:spcPts val="0"/>
              </a:spcAft>
              <a:buSzPts val="2500"/>
              <a:buNone/>
              <a:defRPr sz="3333"/>
            </a:lvl2pPr>
            <a:lvl3pPr lvl="2" algn="ctr" rtl="0">
              <a:spcBef>
                <a:spcPts val="0"/>
              </a:spcBef>
              <a:spcAft>
                <a:spcPts val="0"/>
              </a:spcAft>
              <a:buSzPts val="2500"/>
              <a:buNone/>
              <a:defRPr sz="3333"/>
            </a:lvl3pPr>
            <a:lvl4pPr lvl="3" algn="ctr" rtl="0">
              <a:spcBef>
                <a:spcPts val="0"/>
              </a:spcBef>
              <a:spcAft>
                <a:spcPts val="0"/>
              </a:spcAft>
              <a:buSzPts val="2500"/>
              <a:buNone/>
              <a:defRPr sz="3333"/>
            </a:lvl4pPr>
            <a:lvl5pPr lvl="4" algn="ctr" rtl="0">
              <a:spcBef>
                <a:spcPts val="0"/>
              </a:spcBef>
              <a:spcAft>
                <a:spcPts val="0"/>
              </a:spcAft>
              <a:buSzPts val="2500"/>
              <a:buNone/>
              <a:defRPr sz="3333"/>
            </a:lvl5pPr>
            <a:lvl6pPr lvl="5" algn="ctr" rtl="0">
              <a:spcBef>
                <a:spcPts val="0"/>
              </a:spcBef>
              <a:spcAft>
                <a:spcPts val="0"/>
              </a:spcAft>
              <a:buSzPts val="2500"/>
              <a:buNone/>
              <a:defRPr sz="3333"/>
            </a:lvl6pPr>
            <a:lvl7pPr lvl="6" algn="ctr" rtl="0">
              <a:spcBef>
                <a:spcPts val="0"/>
              </a:spcBef>
              <a:spcAft>
                <a:spcPts val="0"/>
              </a:spcAft>
              <a:buSzPts val="2500"/>
              <a:buNone/>
              <a:defRPr sz="3333"/>
            </a:lvl7pPr>
            <a:lvl8pPr lvl="7" algn="ctr" rtl="0">
              <a:spcBef>
                <a:spcPts val="0"/>
              </a:spcBef>
              <a:spcAft>
                <a:spcPts val="0"/>
              </a:spcAft>
              <a:buSzPts val="2500"/>
              <a:buNone/>
              <a:defRPr sz="3333"/>
            </a:lvl8pPr>
            <a:lvl9pPr lvl="8" algn="ctr" rtl="0">
              <a:spcBef>
                <a:spcPts val="0"/>
              </a:spcBef>
              <a:spcAft>
                <a:spcPts val="0"/>
              </a:spcAft>
              <a:buSzPts val="2500"/>
              <a:buNone/>
              <a:defRPr sz="3333"/>
            </a:lvl9pPr>
          </a:lstStyle>
          <a:p>
            <a:r>
              <a:rPr lang="en-GB"/>
              <a:t>Click to edit Master title style</a:t>
            </a:r>
            <a:endParaRPr/>
          </a:p>
        </p:txBody>
      </p:sp>
      <p:sp>
        <p:nvSpPr>
          <p:cNvPr id="1199" name="Google Shape;1199;p24"/>
          <p:cNvSpPr txBox="1">
            <a:spLocks noGrp="1"/>
          </p:cNvSpPr>
          <p:nvPr>
            <p:ph type="subTitle" idx="6"/>
          </p:nvPr>
        </p:nvSpPr>
        <p:spPr>
          <a:xfrm>
            <a:off x="8041532" y="4665933"/>
            <a:ext cx="2900400" cy="8872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SzPts val="1400"/>
              <a:buNone/>
              <a:defRPr sz="1867"/>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r>
              <a:rPr lang="en-GB"/>
              <a:t>Click to edit Master subtitle style</a:t>
            </a:r>
            <a:endParaRPr/>
          </a:p>
        </p:txBody>
      </p:sp>
      <p:sp>
        <p:nvSpPr>
          <p:cNvPr id="1200" name="Google Shape;1200;p24"/>
          <p:cNvSpPr txBox="1">
            <a:spLocks noGrp="1"/>
          </p:cNvSpPr>
          <p:nvPr>
            <p:ph type="title" idx="7" hasCustomPrompt="1"/>
          </p:nvPr>
        </p:nvSpPr>
        <p:spPr>
          <a:xfrm>
            <a:off x="2115400" y="2901967"/>
            <a:ext cx="1170400" cy="4756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1800"/>
              <a:buNone/>
              <a:defRPr sz="2400"/>
            </a:lvl1pPr>
            <a:lvl2pPr lvl="1" algn="ctr" rtl="0">
              <a:spcBef>
                <a:spcPts val="0"/>
              </a:spcBef>
              <a:spcAft>
                <a:spcPts val="0"/>
              </a:spcAft>
              <a:buSzPts val="1800"/>
              <a:buNone/>
              <a:defRPr sz="2400"/>
            </a:lvl2pPr>
            <a:lvl3pPr lvl="2" algn="ctr" rtl="0">
              <a:spcBef>
                <a:spcPts val="0"/>
              </a:spcBef>
              <a:spcAft>
                <a:spcPts val="0"/>
              </a:spcAft>
              <a:buSzPts val="1800"/>
              <a:buNone/>
              <a:defRPr sz="2400"/>
            </a:lvl3pPr>
            <a:lvl4pPr lvl="3" algn="ctr" rtl="0">
              <a:spcBef>
                <a:spcPts val="0"/>
              </a:spcBef>
              <a:spcAft>
                <a:spcPts val="0"/>
              </a:spcAft>
              <a:buSzPts val="1800"/>
              <a:buNone/>
              <a:defRPr sz="2400"/>
            </a:lvl4pPr>
            <a:lvl5pPr lvl="4" algn="ctr" rtl="0">
              <a:spcBef>
                <a:spcPts val="0"/>
              </a:spcBef>
              <a:spcAft>
                <a:spcPts val="0"/>
              </a:spcAft>
              <a:buSzPts val="1800"/>
              <a:buNone/>
              <a:defRPr sz="2400"/>
            </a:lvl5pPr>
            <a:lvl6pPr lvl="5" algn="ctr" rtl="0">
              <a:spcBef>
                <a:spcPts val="0"/>
              </a:spcBef>
              <a:spcAft>
                <a:spcPts val="0"/>
              </a:spcAft>
              <a:buSzPts val="1800"/>
              <a:buNone/>
              <a:defRPr sz="2400"/>
            </a:lvl6pPr>
            <a:lvl7pPr lvl="6" algn="ctr" rtl="0">
              <a:spcBef>
                <a:spcPts val="0"/>
              </a:spcBef>
              <a:spcAft>
                <a:spcPts val="0"/>
              </a:spcAft>
              <a:buSzPts val="1800"/>
              <a:buNone/>
              <a:defRPr sz="2400"/>
            </a:lvl7pPr>
            <a:lvl8pPr lvl="7" algn="ctr" rtl="0">
              <a:spcBef>
                <a:spcPts val="0"/>
              </a:spcBef>
              <a:spcAft>
                <a:spcPts val="0"/>
              </a:spcAft>
              <a:buSzPts val="1800"/>
              <a:buNone/>
              <a:defRPr sz="2400"/>
            </a:lvl8pPr>
            <a:lvl9pPr lvl="8" algn="ctr" rtl="0">
              <a:spcBef>
                <a:spcPts val="0"/>
              </a:spcBef>
              <a:spcAft>
                <a:spcPts val="0"/>
              </a:spcAft>
              <a:buSzPts val="1800"/>
              <a:buNone/>
              <a:defRPr sz="2400"/>
            </a:lvl9pPr>
          </a:lstStyle>
          <a:p>
            <a:r>
              <a:t>xx%</a:t>
            </a:r>
          </a:p>
        </p:txBody>
      </p:sp>
      <p:sp>
        <p:nvSpPr>
          <p:cNvPr id="1201" name="Google Shape;1201;p24"/>
          <p:cNvSpPr txBox="1">
            <a:spLocks noGrp="1"/>
          </p:cNvSpPr>
          <p:nvPr>
            <p:ph type="title" idx="8" hasCustomPrompt="1"/>
          </p:nvPr>
        </p:nvSpPr>
        <p:spPr>
          <a:xfrm>
            <a:off x="5510667" y="2901867"/>
            <a:ext cx="1170400" cy="4756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1800"/>
              <a:buNone/>
              <a:defRPr sz="2400"/>
            </a:lvl1pPr>
            <a:lvl2pPr lvl="1" algn="ctr" rtl="0">
              <a:spcBef>
                <a:spcPts val="0"/>
              </a:spcBef>
              <a:spcAft>
                <a:spcPts val="0"/>
              </a:spcAft>
              <a:buSzPts val="1800"/>
              <a:buNone/>
              <a:defRPr sz="2400"/>
            </a:lvl2pPr>
            <a:lvl3pPr lvl="2" algn="ctr" rtl="0">
              <a:spcBef>
                <a:spcPts val="0"/>
              </a:spcBef>
              <a:spcAft>
                <a:spcPts val="0"/>
              </a:spcAft>
              <a:buSzPts val="1800"/>
              <a:buNone/>
              <a:defRPr sz="2400"/>
            </a:lvl3pPr>
            <a:lvl4pPr lvl="3" algn="ctr" rtl="0">
              <a:spcBef>
                <a:spcPts val="0"/>
              </a:spcBef>
              <a:spcAft>
                <a:spcPts val="0"/>
              </a:spcAft>
              <a:buSzPts val="1800"/>
              <a:buNone/>
              <a:defRPr sz="2400"/>
            </a:lvl4pPr>
            <a:lvl5pPr lvl="4" algn="ctr" rtl="0">
              <a:spcBef>
                <a:spcPts val="0"/>
              </a:spcBef>
              <a:spcAft>
                <a:spcPts val="0"/>
              </a:spcAft>
              <a:buSzPts val="1800"/>
              <a:buNone/>
              <a:defRPr sz="2400"/>
            </a:lvl5pPr>
            <a:lvl6pPr lvl="5" algn="ctr" rtl="0">
              <a:spcBef>
                <a:spcPts val="0"/>
              </a:spcBef>
              <a:spcAft>
                <a:spcPts val="0"/>
              </a:spcAft>
              <a:buSzPts val="1800"/>
              <a:buNone/>
              <a:defRPr sz="2400"/>
            </a:lvl6pPr>
            <a:lvl7pPr lvl="6" algn="ctr" rtl="0">
              <a:spcBef>
                <a:spcPts val="0"/>
              </a:spcBef>
              <a:spcAft>
                <a:spcPts val="0"/>
              </a:spcAft>
              <a:buSzPts val="1800"/>
              <a:buNone/>
              <a:defRPr sz="2400"/>
            </a:lvl7pPr>
            <a:lvl8pPr lvl="7" algn="ctr" rtl="0">
              <a:spcBef>
                <a:spcPts val="0"/>
              </a:spcBef>
              <a:spcAft>
                <a:spcPts val="0"/>
              </a:spcAft>
              <a:buSzPts val="1800"/>
              <a:buNone/>
              <a:defRPr sz="2400"/>
            </a:lvl8pPr>
            <a:lvl9pPr lvl="8" algn="ctr" rtl="0">
              <a:spcBef>
                <a:spcPts val="0"/>
              </a:spcBef>
              <a:spcAft>
                <a:spcPts val="0"/>
              </a:spcAft>
              <a:buSzPts val="1800"/>
              <a:buNone/>
              <a:defRPr sz="2400"/>
            </a:lvl9pPr>
          </a:lstStyle>
          <a:p>
            <a:r>
              <a:t>xx%</a:t>
            </a:r>
          </a:p>
        </p:txBody>
      </p:sp>
      <p:sp>
        <p:nvSpPr>
          <p:cNvPr id="1202" name="Google Shape;1202;p24"/>
          <p:cNvSpPr txBox="1">
            <a:spLocks noGrp="1"/>
          </p:cNvSpPr>
          <p:nvPr>
            <p:ph type="title" idx="9" hasCustomPrompt="1"/>
          </p:nvPr>
        </p:nvSpPr>
        <p:spPr>
          <a:xfrm>
            <a:off x="8906535" y="2901867"/>
            <a:ext cx="1170400" cy="4756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1800"/>
              <a:buNone/>
              <a:defRPr sz="2400"/>
            </a:lvl1pPr>
            <a:lvl2pPr lvl="1" algn="ctr" rtl="0">
              <a:spcBef>
                <a:spcPts val="0"/>
              </a:spcBef>
              <a:spcAft>
                <a:spcPts val="0"/>
              </a:spcAft>
              <a:buSzPts val="1800"/>
              <a:buNone/>
              <a:defRPr sz="2400"/>
            </a:lvl2pPr>
            <a:lvl3pPr lvl="2" algn="ctr" rtl="0">
              <a:spcBef>
                <a:spcPts val="0"/>
              </a:spcBef>
              <a:spcAft>
                <a:spcPts val="0"/>
              </a:spcAft>
              <a:buSzPts val="1800"/>
              <a:buNone/>
              <a:defRPr sz="2400"/>
            </a:lvl3pPr>
            <a:lvl4pPr lvl="3" algn="ctr" rtl="0">
              <a:spcBef>
                <a:spcPts val="0"/>
              </a:spcBef>
              <a:spcAft>
                <a:spcPts val="0"/>
              </a:spcAft>
              <a:buSzPts val="1800"/>
              <a:buNone/>
              <a:defRPr sz="2400"/>
            </a:lvl4pPr>
            <a:lvl5pPr lvl="4" algn="ctr" rtl="0">
              <a:spcBef>
                <a:spcPts val="0"/>
              </a:spcBef>
              <a:spcAft>
                <a:spcPts val="0"/>
              </a:spcAft>
              <a:buSzPts val="1800"/>
              <a:buNone/>
              <a:defRPr sz="2400"/>
            </a:lvl5pPr>
            <a:lvl6pPr lvl="5" algn="ctr" rtl="0">
              <a:spcBef>
                <a:spcPts val="0"/>
              </a:spcBef>
              <a:spcAft>
                <a:spcPts val="0"/>
              </a:spcAft>
              <a:buSzPts val="1800"/>
              <a:buNone/>
              <a:defRPr sz="2400"/>
            </a:lvl6pPr>
            <a:lvl7pPr lvl="6" algn="ctr" rtl="0">
              <a:spcBef>
                <a:spcPts val="0"/>
              </a:spcBef>
              <a:spcAft>
                <a:spcPts val="0"/>
              </a:spcAft>
              <a:buSzPts val="1800"/>
              <a:buNone/>
              <a:defRPr sz="2400"/>
            </a:lvl7pPr>
            <a:lvl8pPr lvl="7" algn="ctr" rtl="0">
              <a:spcBef>
                <a:spcPts val="0"/>
              </a:spcBef>
              <a:spcAft>
                <a:spcPts val="0"/>
              </a:spcAft>
              <a:buSzPts val="1800"/>
              <a:buNone/>
              <a:defRPr sz="2400"/>
            </a:lvl8pPr>
            <a:lvl9pPr lvl="8" algn="ctr" rtl="0">
              <a:spcBef>
                <a:spcPts val="0"/>
              </a:spcBef>
              <a:spcAft>
                <a:spcPts val="0"/>
              </a:spcAft>
              <a:buSzPts val="1800"/>
              <a:buNone/>
              <a:defRPr sz="2400"/>
            </a:lvl9pPr>
          </a:lstStyle>
          <a:p>
            <a:r>
              <a:t>xx%</a:t>
            </a:r>
          </a:p>
        </p:txBody>
      </p:sp>
    </p:spTree>
    <p:extLst>
      <p:ext uri="{BB962C8B-B14F-4D97-AF65-F5344CB8AC3E}">
        <p14:creationId xmlns:p14="http://schemas.microsoft.com/office/powerpoint/2010/main" val="276969772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matchingName="Title and three columns 2">
  <p:cSld name="Title and three columns 2">
    <p:spTree>
      <p:nvGrpSpPr>
        <p:cNvPr id="1" name="Shape 1203"/>
        <p:cNvGrpSpPr/>
        <p:nvPr/>
      </p:nvGrpSpPr>
      <p:grpSpPr>
        <a:xfrm>
          <a:off x="0" y="0"/>
          <a:ext cx="0" cy="0"/>
          <a:chOff x="0" y="0"/>
          <a:chExt cx="0" cy="0"/>
        </a:xfrm>
      </p:grpSpPr>
      <p:sp>
        <p:nvSpPr>
          <p:cNvPr id="1204" name="Google Shape;1204;p25"/>
          <p:cNvSpPr/>
          <p:nvPr/>
        </p:nvSpPr>
        <p:spPr>
          <a:xfrm rot="-5400000">
            <a:off x="-196300" y="6009867"/>
            <a:ext cx="1781600" cy="531200"/>
          </a:xfrm>
          <a:prstGeom prst="parallelogram">
            <a:avLst>
              <a:gd name="adj" fmla="val 25000"/>
            </a:avLst>
          </a:prstGeom>
          <a:gradFill>
            <a:gsLst>
              <a:gs pos="0">
                <a:schemeClr val="accent3"/>
              </a:gs>
              <a:gs pos="43000">
                <a:srgbClr val="DCDCDC">
                  <a:alpha val="41568"/>
                </a:srgbClr>
              </a:gs>
              <a:gs pos="100000">
                <a:srgbClr val="FFFFFF">
                  <a:alpha val="0"/>
                </a:srgbClr>
              </a:gs>
            </a:gsLst>
            <a:lin ang="0" scaled="0"/>
          </a:gra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205" name="Google Shape;1205;p25"/>
          <p:cNvSpPr/>
          <p:nvPr/>
        </p:nvSpPr>
        <p:spPr>
          <a:xfrm rot="-5400000">
            <a:off x="10606900" y="6009867"/>
            <a:ext cx="1781600" cy="531200"/>
          </a:xfrm>
          <a:prstGeom prst="parallelogram">
            <a:avLst>
              <a:gd name="adj" fmla="val 25000"/>
            </a:avLst>
          </a:prstGeom>
          <a:gradFill>
            <a:gsLst>
              <a:gs pos="0">
                <a:schemeClr val="accent3"/>
              </a:gs>
              <a:gs pos="43000">
                <a:srgbClr val="DCDCDC">
                  <a:alpha val="41568"/>
                </a:srgbClr>
              </a:gs>
              <a:gs pos="100000">
                <a:srgbClr val="FFFFFF">
                  <a:alpha val="0"/>
                </a:srgbClr>
              </a:gs>
            </a:gsLst>
            <a:lin ang="0" scaled="0"/>
          </a:gra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206" name="Google Shape;1206;p25"/>
          <p:cNvSpPr txBox="1">
            <a:spLocks noGrp="1"/>
          </p:cNvSpPr>
          <p:nvPr>
            <p:ph type="title"/>
          </p:nvPr>
        </p:nvSpPr>
        <p:spPr>
          <a:xfrm>
            <a:off x="960100" y="529467"/>
            <a:ext cx="10272000" cy="7636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3000"/>
              <a:buNone/>
              <a:defRPr/>
            </a:lvl1pPr>
            <a:lvl2pPr lvl="1" rtl="0">
              <a:spcBef>
                <a:spcPts val="0"/>
              </a:spcBef>
              <a:spcAft>
                <a:spcPts val="0"/>
              </a:spcAft>
              <a:buSzPts val="3000"/>
              <a:buNone/>
              <a:defRPr/>
            </a:lvl2pPr>
            <a:lvl3pPr lvl="2" rtl="0">
              <a:spcBef>
                <a:spcPts val="0"/>
              </a:spcBef>
              <a:spcAft>
                <a:spcPts val="0"/>
              </a:spcAft>
              <a:buSzPts val="3000"/>
              <a:buNone/>
              <a:defRPr/>
            </a:lvl3pPr>
            <a:lvl4pPr lvl="3" rtl="0">
              <a:spcBef>
                <a:spcPts val="0"/>
              </a:spcBef>
              <a:spcAft>
                <a:spcPts val="0"/>
              </a:spcAft>
              <a:buSzPts val="3000"/>
              <a:buNone/>
              <a:defRPr/>
            </a:lvl4pPr>
            <a:lvl5pPr lvl="4" rtl="0">
              <a:spcBef>
                <a:spcPts val="0"/>
              </a:spcBef>
              <a:spcAft>
                <a:spcPts val="0"/>
              </a:spcAft>
              <a:buSzPts val="3000"/>
              <a:buNone/>
              <a:defRPr/>
            </a:lvl5pPr>
            <a:lvl6pPr lvl="5" rtl="0">
              <a:spcBef>
                <a:spcPts val="0"/>
              </a:spcBef>
              <a:spcAft>
                <a:spcPts val="0"/>
              </a:spcAft>
              <a:buSzPts val="3000"/>
              <a:buNone/>
              <a:defRPr/>
            </a:lvl6pPr>
            <a:lvl7pPr lvl="6" rtl="0">
              <a:spcBef>
                <a:spcPts val="0"/>
              </a:spcBef>
              <a:spcAft>
                <a:spcPts val="0"/>
              </a:spcAft>
              <a:buSzPts val="3000"/>
              <a:buNone/>
              <a:defRPr/>
            </a:lvl7pPr>
            <a:lvl8pPr lvl="7" rtl="0">
              <a:spcBef>
                <a:spcPts val="0"/>
              </a:spcBef>
              <a:spcAft>
                <a:spcPts val="0"/>
              </a:spcAft>
              <a:buSzPts val="3000"/>
              <a:buNone/>
              <a:defRPr/>
            </a:lvl8pPr>
            <a:lvl9pPr lvl="8" rtl="0">
              <a:spcBef>
                <a:spcPts val="0"/>
              </a:spcBef>
              <a:spcAft>
                <a:spcPts val="0"/>
              </a:spcAft>
              <a:buSzPts val="3000"/>
              <a:buNone/>
              <a:defRPr/>
            </a:lvl9pPr>
          </a:lstStyle>
          <a:p>
            <a:r>
              <a:rPr lang="en-GB"/>
              <a:t>Click to edit Master title style</a:t>
            </a:r>
            <a:endParaRPr/>
          </a:p>
        </p:txBody>
      </p:sp>
      <p:sp>
        <p:nvSpPr>
          <p:cNvPr id="1207" name="Google Shape;1207;p25"/>
          <p:cNvSpPr txBox="1">
            <a:spLocks noGrp="1"/>
          </p:cNvSpPr>
          <p:nvPr>
            <p:ph type="title" idx="2"/>
          </p:nvPr>
        </p:nvSpPr>
        <p:spPr>
          <a:xfrm>
            <a:off x="1250267" y="2210184"/>
            <a:ext cx="2900400" cy="7036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2500"/>
              <a:buNone/>
              <a:defRPr sz="2400"/>
            </a:lvl1pPr>
            <a:lvl2pPr lvl="1" algn="ctr" rtl="0">
              <a:spcBef>
                <a:spcPts val="0"/>
              </a:spcBef>
              <a:spcAft>
                <a:spcPts val="0"/>
              </a:spcAft>
              <a:buSzPts val="2500"/>
              <a:buNone/>
              <a:defRPr sz="3333"/>
            </a:lvl2pPr>
            <a:lvl3pPr lvl="2" algn="ctr" rtl="0">
              <a:spcBef>
                <a:spcPts val="0"/>
              </a:spcBef>
              <a:spcAft>
                <a:spcPts val="0"/>
              </a:spcAft>
              <a:buSzPts val="2500"/>
              <a:buNone/>
              <a:defRPr sz="3333"/>
            </a:lvl3pPr>
            <a:lvl4pPr lvl="3" algn="ctr" rtl="0">
              <a:spcBef>
                <a:spcPts val="0"/>
              </a:spcBef>
              <a:spcAft>
                <a:spcPts val="0"/>
              </a:spcAft>
              <a:buSzPts val="2500"/>
              <a:buNone/>
              <a:defRPr sz="3333"/>
            </a:lvl4pPr>
            <a:lvl5pPr lvl="4" algn="ctr" rtl="0">
              <a:spcBef>
                <a:spcPts val="0"/>
              </a:spcBef>
              <a:spcAft>
                <a:spcPts val="0"/>
              </a:spcAft>
              <a:buSzPts val="2500"/>
              <a:buNone/>
              <a:defRPr sz="3333"/>
            </a:lvl5pPr>
            <a:lvl6pPr lvl="5" algn="ctr" rtl="0">
              <a:spcBef>
                <a:spcPts val="0"/>
              </a:spcBef>
              <a:spcAft>
                <a:spcPts val="0"/>
              </a:spcAft>
              <a:buSzPts val="2500"/>
              <a:buNone/>
              <a:defRPr sz="3333"/>
            </a:lvl6pPr>
            <a:lvl7pPr lvl="6" algn="ctr" rtl="0">
              <a:spcBef>
                <a:spcPts val="0"/>
              </a:spcBef>
              <a:spcAft>
                <a:spcPts val="0"/>
              </a:spcAft>
              <a:buSzPts val="2500"/>
              <a:buNone/>
              <a:defRPr sz="3333"/>
            </a:lvl7pPr>
            <a:lvl8pPr lvl="7" algn="ctr" rtl="0">
              <a:spcBef>
                <a:spcPts val="0"/>
              </a:spcBef>
              <a:spcAft>
                <a:spcPts val="0"/>
              </a:spcAft>
              <a:buSzPts val="2500"/>
              <a:buNone/>
              <a:defRPr sz="3333"/>
            </a:lvl8pPr>
            <a:lvl9pPr lvl="8" algn="ctr" rtl="0">
              <a:spcBef>
                <a:spcPts val="0"/>
              </a:spcBef>
              <a:spcAft>
                <a:spcPts val="0"/>
              </a:spcAft>
              <a:buSzPts val="2500"/>
              <a:buNone/>
              <a:defRPr sz="3333"/>
            </a:lvl9pPr>
          </a:lstStyle>
          <a:p>
            <a:r>
              <a:rPr lang="en-GB"/>
              <a:t>Click to edit Master title style</a:t>
            </a:r>
            <a:endParaRPr/>
          </a:p>
        </p:txBody>
      </p:sp>
      <p:sp>
        <p:nvSpPr>
          <p:cNvPr id="1208" name="Google Shape;1208;p25"/>
          <p:cNvSpPr txBox="1">
            <a:spLocks noGrp="1"/>
          </p:cNvSpPr>
          <p:nvPr>
            <p:ph type="subTitle" idx="1"/>
          </p:nvPr>
        </p:nvSpPr>
        <p:spPr>
          <a:xfrm>
            <a:off x="1250267" y="2672033"/>
            <a:ext cx="2900400" cy="8872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SzPts val="1400"/>
              <a:buNone/>
              <a:defRPr sz="1867"/>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r>
              <a:rPr lang="en-GB"/>
              <a:t>Click to edit Master subtitle style</a:t>
            </a:r>
            <a:endParaRPr/>
          </a:p>
        </p:txBody>
      </p:sp>
      <p:sp>
        <p:nvSpPr>
          <p:cNvPr id="1209" name="Google Shape;1209;p25"/>
          <p:cNvSpPr txBox="1">
            <a:spLocks noGrp="1"/>
          </p:cNvSpPr>
          <p:nvPr>
            <p:ph type="title" idx="3"/>
          </p:nvPr>
        </p:nvSpPr>
        <p:spPr>
          <a:xfrm>
            <a:off x="4645892" y="2210184"/>
            <a:ext cx="2900400" cy="7036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2500"/>
              <a:buNone/>
              <a:defRPr sz="2400"/>
            </a:lvl1pPr>
            <a:lvl2pPr lvl="1" algn="ctr" rtl="0">
              <a:spcBef>
                <a:spcPts val="0"/>
              </a:spcBef>
              <a:spcAft>
                <a:spcPts val="0"/>
              </a:spcAft>
              <a:buSzPts val="2500"/>
              <a:buNone/>
              <a:defRPr sz="3333"/>
            </a:lvl2pPr>
            <a:lvl3pPr lvl="2" algn="ctr" rtl="0">
              <a:spcBef>
                <a:spcPts val="0"/>
              </a:spcBef>
              <a:spcAft>
                <a:spcPts val="0"/>
              </a:spcAft>
              <a:buSzPts val="2500"/>
              <a:buNone/>
              <a:defRPr sz="3333"/>
            </a:lvl3pPr>
            <a:lvl4pPr lvl="3" algn="ctr" rtl="0">
              <a:spcBef>
                <a:spcPts val="0"/>
              </a:spcBef>
              <a:spcAft>
                <a:spcPts val="0"/>
              </a:spcAft>
              <a:buSzPts val="2500"/>
              <a:buNone/>
              <a:defRPr sz="3333"/>
            </a:lvl4pPr>
            <a:lvl5pPr lvl="4" algn="ctr" rtl="0">
              <a:spcBef>
                <a:spcPts val="0"/>
              </a:spcBef>
              <a:spcAft>
                <a:spcPts val="0"/>
              </a:spcAft>
              <a:buSzPts val="2500"/>
              <a:buNone/>
              <a:defRPr sz="3333"/>
            </a:lvl5pPr>
            <a:lvl6pPr lvl="5" algn="ctr" rtl="0">
              <a:spcBef>
                <a:spcPts val="0"/>
              </a:spcBef>
              <a:spcAft>
                <a:spcPts val="0"/>
              </a:spcAft>
              <a:buSzPts val="2500"/>
              <a:buNone/>
              <a:defRPr sz="3333"/>
            </a:lvl6pPr>
            <a:lvl7pPr lvl="6" algn="ctr" rtl="0">
              <a:spcBef>
                <a:spcPts val="0"/>
              </a:spcBef>
              <a:spcAft>
                <a:spcPts val="0"/>
              </a:spcAft>
              <a:buSzPts val="2500"/>
              <a:buNone/>
              <a:defRPr sz="3333"/>
            </a:lvl7pPr>
            <a:lvl8pPr lvl="7" algn="ctr" rtl="0">
              <a:spcBef>
                <a:spcPts val="0"/>
              </a:spcBef>
              <a:spcAft>
                <a:spcPts val="0"/>
              </a:spcAft>
              <a:buSzPts val="2500"/>
              <a:buNone/>
              <a:defRPr sz="3333"/>
            </a:lvl8pPr>
            <a:lvl9pPr lvl="8" algn="ctr" rtl="0">
              <a:spcBef>
                <a:spcPts val="0"/>
              </a:spcBef>
              <a:spcAft>
                <a:spcPts val="0"/>
              </a:spcAft>
              <a:buSzPts val="2500"/>
              <a:buNone/>
              <a:defRPr sz="3333"/>
            </a:lvl9pPr>
          </a:lstStyle>
          <a:p>
            <a:r>
              <a:rPr lang="en-GB"/>
              <a:t>Click to edit Master title style</a:t>
            </a:r>
            <a:endParaRPr/>
          </a:p>
        </p:txBody>
      </p:sp>
      <p:sp>
        <p:nvSpPr>
          <p:cNvPr id="1210" name="Google Shape;1210;p25"/>
          <p:cNvSpPr txBox="1">
            <a:spLocks noGrp="1"/>
          </p:cNvSpPr>
          <p:nvPr>
            <p:ph type="subTitle" idx="4"/>
          </p:nvPr>
        </p:nvSpPr>
        <p:spPr>
          <a:xfrm>
            <a:off x="4645896" y="2672033"/>
            <a:ext cx="2900400" cy="8872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SzPts val="1400"/>
              <a:buNone/>
              <a:defRPr sz="1867"/>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r>
              <a:rPr lang="en-GB"/>
              <a:t>Click to edit Master subtitle style</a:t>
            </a:r>
            <a:endParaRPr/>
          </a:p>
        </p:txBody>
      </p:sp>
      <p:sp>
        <p:nvSpPr>
          <p:cNvPr id="1211" name="Google Shape;1211;p25"/>
          <p:cNvSpPr txBox="1">
            <a:spLocks noGrp="1"/>
          </p:cNvSpPr>
          <p:nvPr>
            <p:ph type="title" idx="5"/>
          </p:nvPr>
        </p:nvSpPr>
        <p:spPr>
          <a:xfrm>
            <a:off x="8041529" y="2210184"/>
            <a:ext cx="2900400" cy="7036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2500"/>
              <a:buNone/>
              <a:defRPr sz="2400"/>
            </a:lvl1pPr>
            <a:lvl2pPr lvl="1" algn="ctr" rtl="0">
              <a:spcBef>
                <a:spcPts val="0"/>
              </a:spcBef>
              <a:spcAft>
                <a:spcPts val="0"/>
              </a:spcAft>
              <a:buSzPts val="2500"/>
              <a:buNone/>
              <a:defRPr sz="3333"/>
            </a:lvl2pPr>
            <a:lvl3pPr lvl="2" algn="ctr" rtl="0">
              <a:spcBef>
                <a:spcPts val="0"/>
              </a:spcBef>
              <a:spcAft>
                <a:spcPts val="0"/>
              </a:spcAft>
              <a:buSzPts val="2500"/>
              <a:buNone/>
              <a:defRPr sz="3333"/>
            </a:lvl3pPr>
            <a:lvl4pPr lvl="3" algn="ctr" rtl="0">
              <a:spcBef>
                <a:spcPts val="0"/>
              </a:spcBef>
              <a:spcAft>
                <a:spcPts val="0"/>
              </a:spcAft>
              <a:buSzPts val="2500"/>
              <a:buNone/>
              <a:defRPr sz="3333"/>
            </a:lvl4pPr>
            <a:lvl5pPr lvl="4" algn="ctr" rtl="0">
              <a:spcBef>
                <a:spcPts val="0"/>
              </a:spcBef>
              <a:spcAft>
                <a:spcPts val="0"/>
              </a:spcAft>
              <a:buSzPts val="2500"/>
              <a:buNone/>
              <a:defRPr sz="3333"/>
            </a:lvl5pPr>
            <a:lvl6pPr lvl="5" algn="ctr" rtl="0">
              <a:spcBef>
                <a:spcPts val="0"/>
              </a:spcBef>
              <a:spcAft>
                <a:spcPts val="0"/>
              </a:spcAft>
              <a:buSzPts val="2500"/>
              <a:buNone/>
              <a:defRPr sz="3333"/>
            </a:lvl6pPr>
            <a:lvl7pPr lvl="6" algn="ctr" rtl="0">
              <a:spcBef>
                <a:spcPts val="0"/>
              </a:spcBef>
              <a:spcAft>
                <a:spcPts val="0"/>
              </a:spcAft>
              <a:buSzPts val="2500"/>
              <a:buNone/>
              <a:defRPr sz="3333"/>
            </a:lvl7pPr>
            <a:lvl8pPr lvl="7" algn="ctr" rtl="0">
              <a:spcBef>
                <a:spcPts val="0"/>
              </a:spcBef>
              <a:spcAft>
                <a:spcPts val="0"/>
              </a:spcAft>
              <a:buSzPts val="2500"/>
              <a:buNone/>
              <a:defRPr sz="3333"/>
            </a:lvl8pPr>
            <a:lvl9pPr lvl="8" algn="ctr" rtl="0">
              <a:spcBef>
                <a:spcPts val="0"/>
              </a:spcBef>
              <a:spcAft>
                <a:spcPts val="0"/>
              </a:spcAft>
              <a:buSzPts val="2500"/>
              <a:buNone/>
              <a:defRPr sz="3333"/>
            </a:lvl9pPr>
          </a:lstStyle>
          <a:p>
            <a:r>
              <a:rPr lang="en-GB"/>
              <a:t>Click to edit Master title style</a:t>
            </a:r>
            <a:endParaRPr/>
          </a:p>
        </p:txBody>
      </p:sp>
      <p:sp>
        <p:nvSpPr>
          <p:cNvPr id="1212" name="Google Shape;1212;p25"/>
          <p:cNvSpPr txBox="1">
            <a:spLocks noGrp="1"/>
          </p:cNvSpPr>
          <p:nvPr>
            <p:ph type="subTitle" idx="6"/>
          </p:nvPr>
        </p:nvSpPr>
        <p:spPr>
          <a:xfrm>
            <a:off x="8041532" y="2672033"/>
            <a:ext cx="2900400" cy="8872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SzPts val="1400"/>
              <a:buNone/>
              <a:defRPr sz="1867"/>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r>
              <a:rPr lang="en-GB"/>
              <a:t>Click to edit Master subtitle style</a:t>
            </a:r>
            <a:endParaRPr/>
          </a:p>
        </p:txBody>
      </p:sp>
      <p:sp>
        <p:nvSpPr>
          <p:cNvPr id="1213" name="Google Shape;1213;p25"/>
          <p:cNvSpPr txBox="1">
            <a:spLocks noGrp="1"/>
          </p:cNvSpPr>
          <p:nvPr>
            <p:ph type="title" idx="7" hasCustomPrompt="1"/>
          </p:nvPr>
        </p:nvSpPr>
        <p:spPr>
          <a:xfrm>
            <a:off x="1949467" y="5532300"/>
            <a:ext cx="1502000" cy="4756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1800"/>
              <a:buNone/>
              <a:defRPr sz="2933"/>
            </a:lvl1pPr>
            <a:lvl2pPr lvl="1" algn="ctr" rtl="0">
              <a:spcBef>
                <a:spcPts val="0"/>
              </a:spcBef>
              <a:spcAft>
                <a:spcPts val="0"/>
              </a:spcAft>
              <a:buSzPts val="1800"/>
              <a:buNone/>
              <a:defRPr sz="2400"/>
            </a:lvl2pPr>
            <a:lvl3pPr lvl="2" algn="ctr" rtl="0">
              <a:spcBef>
                <a:spcPts val="0"/>
              </a:spcBef>
              <a:spcAft>
                <a:spcPts val="0"/>
              </a:spcAft>
              <a:buSzPts val="1800"/>
              <a:buNone/>
              <a:defRPr sz="2400"/>
            </a:lvl3pPr>
            <a:lvl4pPr lvl="3" algn="ctr" rtl="0">
              <a:spcBef>
                <a:spcPts val="0"/>
              </a:spcBef>
              <a:spcAft>
                <a:spcPts val="0"/>
              </a:spcAft>
              <a:buSzPts val="1800"/>
              <a:buNone/>
              <a:defRPr sz="2400"/>
            </a:lvl4pPr>
            <a:lvl5pPr lvl="4" algn="ctr" rtl="0">
              <a:spcBef>
                <a:spcPts val="0"/>
              </a:spcBef>
              <a:spcAft>
                <a:spcPts val="0"/>
              </a:spcAft>
              <a:buSzPts val="1800"/>
              <a:buNone/>
              <a:defRPr sz="2400"/>
            </a:lvl5pPr>
            <a:lvl6pPr lvl="5" algn="ctr" rtl="0">
              <a:spcBef>
                <a:spcPts val="0"/>
              </a:spcBef>
              <a:spcAft>
                <a:spcPts val="0"/>
              </a:spcAft>
              <a:buSzPts val="1800"/>
              <a:buNone/>
              <a:defRPr sz="2400"/>
            </a:lvl6pPr>
            <a:lvl7pPr lvl="6" algn="ctr" rtl="0">
              <a:spcBef>
                <a:spcPts val="0"/>
              </a:spcBef>
              <a:spcAft>
                <a:spcPts val="0"/>
              </a:spcAft>
              <a:buSzPts val="1800"/>
              <a:buNone/>
              <a:defRPr sz="2400"/>
            </a:lvl7pPr>
            <a:lvl8pPr lvl="7" algn="ctr" rtl="0">
              <a:spcBef>
                <a:spcPts val="0"/>
              </a:spcBef>
              <a:spcAft>
                <a:spcPts val="0"/>
              </a:spcAft>
              <a:buSzPts val="1800"/>
              <a:buNone/>
              <a:defRPr sz="2400"/>
            </a:lvl8pPr>
            <a:lvl9pPr lvl="8" algn="ctr" rtl="0">
              <a:spcBef>
                <a:spcPts val="0"/>
              </a:spcBef>
              <a:spcAft>
                <a:spcPts val="0"/>
              </a:spcAft>
              <a:buSzPts val="1800"/>
              <a:buNone/>
              <a:defRPr sz="2400"/>
            </a:lvl9pPr>
          </a:lstStyle>
          <a:p>
            <a:r>
              <a:t>xx%</a:t>
            </a:r>
          </a:p>
        </p:txBody>
      </p:sp>
      <p:sp>
        <p:nvSpPr>
          <p:cNvPr id="1214" name="Google Shape;1214;p25"/>
          <p:cNvSpPr txBox="1">
            <a:spLocks noGrp="1"/>
          </p:cNvSpPr>
          <p:nvPr>
            <p:ph type="title" idx="8" hasCustomPrompt="1"/>
          </p:nvPr>
        </p:nvSpPr>
        <p:spPr>
          <a:xfrm>
            <a:off x="5344867" y="5532200"/>
            <a:ext cx="1502000" cy="4756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1800"/>
              <a:buNone/>
              <a:defRPr sz="2933"/>
            </a:lvl1pPr>
            <a:lvl2pPr lvl="1" algn="ctr" rtl="0">
              <a:spcBef>
                <a:spcPts val="0"/>
              </a:spcBef>
              <a:spcAft>
                <a:spcPts val="0"/>
              </a:spcAft>
              <a:buSzPts val="1800"/>
              <a:buNone/>
              <a:defRPr sz="2400"/>
            </a:lvl2pPr>
            <a:lvl3pPr lvl="2" algn="ctr" rtl="0">
              <a:spcBef>
                <a:spcPts val="0"/>
              </a:spcBef>
              <a:spcAft>
                <a:spcPts val="0"/>
              </a:spcAft>
              <a:buSzPts val="1800"/>
              <a:buNone/>
              <a:defRPr sz="2400"/>
            </a:lvl3pPr>
            <a:lvl4pPr lvl="3" algn="ctr" rtl="0">
              <a:spcBef>
                <a:spcPts val="0"/>
              </a:spcBef>
              <a:spcAft>
                <a:spcPts val="0"/>
              </a:spcAft>
              <a:buSzPts val="1800"/>
              <a:buNone/>
              <a:defRPr sz="2400"/>
            </a:lvl4pPr>
            <a:lvl5pPr lvl="4" algn="ctr" rtl="0">
              <a:spcBef>
                <a:spcPts val="0"/>
              </a:spcBef>
              <a:spcAft>
                <a:spcPts val="0"/>
              </a:spcAft>
              <a:buSzPts val="1800"/>
              <a:buNone/>
              <a:defRPr sz="2400"/>
            </a:lvl5pPr>
            <a:lvl6pPr lvl="5" algn="ctr" rtl="0">
              <a:spcBef>
                <a:spcPts val="0"/>
              </a:spcBef>
              <a:spcAft>
                <a:spcPts val="0"/>
              </a:spcAft>
              <a:buSzPts val="1800"/>
              <a:buNone/>
              <a:defRPr sz="2400"/>
            </a:lvl6pPr>
            <a:lvl7pPr lvl="6" algn="ctr" rtl="0">
              <a:spcBef>
                <a:spcPts val="0"/>
              </a:spcBef>
              <a:spcAft>
                <a:spcPts val="0"/>
              </a:spcAft>
              <a:buSzPts val="1800"/>
              <a:buNone/>
              <a:defRPr sz="2400"/>
            </a:lvl7pPr>
            <a:lvl8pPr lvl="7" algn="ctr" rtl="0">
              <a:spcBef>
                <a:spcPts val="0"/>
              </a:spcBef>
              <a:spcAft>
                <a:spcPts val="0"/>
              </a:spcAft>
              <a:buSzPts val="1800"/>
              <a:buNone/>
              <a:defRPr sz="2400"/>
            </a:lvl8pPr>
            <a:lvl9pPr lvl="8" algn="ctr" rtl="0">
              <a:spcBef>
                <a:spcPts val="0"/>
              </a:spcBef>
              <a:spcAft>
                <a:spcPts val="0"/>
              </a:spcAft>
              <a:buSzPts val="1800"/>
              <a:buNone/>
              <a:defRPr sz="2400"/>
            </a:lvl9pPr>
          </a:lstStyle>
          <a:p>
            <a:r>
              <a:t>xx%</a:t>
            </a:r>
          </a:p>
        </p:txBody>
      </p:sp>
      <p:sp>
        <p:nvSpPr>
          <p:cNvPr id="1215" name="Google Shape;1215;p25"/>
          <p:cNvSpPr txBox="1">
            <a:spLocks noGrp="1"/>
          </p:cNvSpPr>
          <p:nvPr>
            <p:ph type="title" idx="9" hasCustomPrompt="1"/>
          </p:nvPr>
        </p:nvSpPr>
        <p:spPr>
          <a:xfrm>
            <a:off x="8740733" y="5532200"/>
            <a:ext cx="1502000" cy="4756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1800"/>
              <a:buNone/>
              <a:defRPr sz="2933"/>
            </a:lvl1pPr>
            <a:lvl2pPr lvl="1" algn="ctr" rtl="0">
              <a:spcBef>
                <a:spcPts val="0"/>
              </a:spcBef>
              <a:spcAft>
                <a:spcPts val="0"/>
              </a:spcAft>
              <a:buSzPts val="1800"/>
              <a:buNone/>
              <a:defRPr sz="2400"/>
            </a:lvl2pPr>
            <a:lvl3pPr lvl="2" algn="ctr" rtl="0">
              <a:spcBef>
                <a:spcPts val="0"/>
              </a:spcBef>
              <a:spcAft>
                <a:spcPts val="0"/>
              </a:spcAft>
              <a:buSzPts val="1800"/>
              <a:buNone/>
              <a:defRPr sz="2400"/>
            </a:lvl3pPr>
            <a:lvl4pPr lvl="3" algn="ctr" rtl="0">
              <a:spcBef>
                <a:spcPts val="0"/>
              </a:spcBef>
              <a:spcAft>
                <a:spcPts val="0"/>
              </a:spcAft>
              <a:buSzPts val="1800"/>
              <a:buNone/>
              <a:defRPr sz="2400"/>
            </a:lvl4pPr>
            <a:lvl5pPr lvl="4" algn="ctr" rtl="0">
              <a:spcBef>
                <a:spcPts val="0"/>
              </a:spcBef>
              <a:spcAft>
                <a:spcPts val="0"/>
              </a:spcAft>
              <a:buSzPts val="1800"/>
              <a:buNone/>
              <a:defRPr sz="2400"/>
            </a:lvl5pPr>
            <a:lvl6pPr lvl="5" algn="ctr" rtl="0">
              <a:spcBef>
                <a:spcPts val="0"/>
              </a:spcBef>
              <a:spcAft>
                <a:spcPts val="0"/>
              </a:spcAft>
              <a:buSzPts val="1800"/>
              <a:buNone/>
              <a:defRPr sz="2400"/>
            </a:lvl6pPr>
            <a:lvl7pPr lvl="6" algn="ctr" rtl="0">
              <a:spcBef>
                <a:spcPts val="0"/>
              </a:spcBef>
              <a:spcAft>
                <a:spcPts val="0"/>
              </a:spcAft>
              <a:buSzPts val="1800"/>
              <a:buNone/>
              <a:defRPr sz="2400"/>
            </a:lvl7pPr>
            <a:lvl8pPr lvl="7" algn="ctr" rtl="0">
              <a:spcBef>
                <a:spcPts val="0"/>
              </a:spcBef>
              <a:spcAft>
                <a:spcPts val="0"/>
              </a:spcAft>
              <a:buSzPts val="1800"/>
              <a:buNone/>
              <a:defRPr sz="2400"/>
            </a:lvl8pPr>
            <a:lvl9pPr lvl="8" algn="ctr" rtl="0">
              <a:spcBef>
                <a:spcPts val="0"/>
              </a:spcBef>
              <a:spcAft>
                <a:spcPts val="0"/>
              </a:spcAft>
              <a:buSzPts val="1800"/>
              <a:buNone/>
              <a:defRPr sz="2400"/>
            </a:lvl9pPr>
          </a:lstStyle>
          <a:p>
            <a:r>
              <a:t>xx%</a:t>
            </a:r>
          </a:p>
        </p:txBody>
      </p:sp>
    </p:spTree>
    <p:extLst>
      <p:ext uri="{BB962C8B-B14F-4D97-AF65-F5344CB8AC3E}">
        <p14:creationId xmlns:p14="http://schemas.microsoft.com/office/powerpoint/2010/main" val="19748347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matchingName="Title and four columns">
  <p:cSld name="Title and four columns">
    <p:spTree>
      <p:nvGrpSpPr>
        <p:cNvPr id="1" name="Shape 1216"/>
        <p:cNvGrpSpPr/>
        <p:nvPr/>
      </p:nvGrpSpPr>
      <p:grpSpPr>
        <a:xfrm>
          <a:off x="0" y="0"/>
          <a:ext cx="0" cy="0"/>
          <a:chOff x="0" y="0"/>
          <a:chExt cx="0" cy="0"/>
        </a:xfrm>
      </p:grpSpPr>
      <p:sp>
        <p:nvSpPr>
          <p:cNvPr id="1217" name="Google Shape;1217;p26"/>
          <p:cNvSpPr txBox="1">
            <a:spLocks noGrp="1"/>
          </p:cNvSpPr>
          <p:nvPr>
            <p:ph type="title"/>
          </p:nvPr>
        </p:nvSpPr>
        <p:spPr>
          <a:xfrm>
            <a:off x="960000" y="529467"/>
            <a:ext cx="10272000" cy="7636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3000"/>
              <a:buNone/>
              <a:defRPr/>
            </a:lvl1pPr>
            <a:lvl2pPr lvl="1" rtl="0">
              <a:spcBef>
                <a:spcPts val="0"/>
              </a:spcBef>
              <a:spcAft>
                <a:spcPts val="0"/>
              </a:spcAft>
              <a:buSzPts val="3000"/>
              <a:buNone/>
              <a:defRPr/>
            </a:lvl2pPr>
            <a:lvl3pPr lvl="2" rtl="0">
              <a:spcBef>
                <a:spcPts val="0"/>
              </a:spcBef>
              <a:spcAft>
                <a:spcPts val="0"/>
              </a:spcAft>
              <a:buSzPts val="3000"/>
              <a:buNone/>
              <a:defRPr/>
            </a:lvl3pPr>
            <a:lvl4pPr lvl="3" rtl="0">
              <a:spcBef>
                <a:spcPts val="0"/>
              </a:spcBef>
              <a:spcAft>
                <a:spcPts val="0"/>
              </a:spcAft>
              <a:buSzPts val="3000"/>
              <a:buNone/>
              <a:defRPr/>
            </a:lvl4pPr>
            <a:lvl5pPr lvl="4" rtl="0">
              <a:spcBef>
                <a:spcPts val="0"/>
              </a:spcBef>
              <a:spcAft>
                <a:spcPts val="0"/>
              </a:spcAft>
              <a:buSzPts val="3000"/>
              <a:buNone/>
              <a:defRPr/>
            </a:lvl5pPr>
            <a:lvl6pPr lvl="5" rtl="0">
              <a:spcBef>
                <a:spcPts val="0"/>
              </a:spcBef>
              <a:spcAft>
                <a:spcPts val="0"/>
              </a:spcAft>
              <a:buSzPts val="3000"/>
              <a:buNone/>
              <a:defRPr/>
            </a:lvl6pPr>
            <a:lvl7pPr lvl="6" rtl="0">
              <a:spcBef>
                <a:spcPts val="0"/>
              </a:spcBef>
              <a:spcAft>
                <a:spcPts val="0"/>
              </a:spcAft>
              <a:buSzPts val="3000"/>
              <a:buNone/>
              <a:defRPr/>
            </a:lvl7pPr>
            <a:lvl8pPr lvl="7" rtl="0">
              <a:spcBef>
                <a:spcPts val="0"/>
              </a:spcBef>
              <a:spcAft>
                <a:spcPts val="0"/>
              </a:spcAft>
              <a:buSzPts val="3000"/>
              <a:buNone/>
              <a:defRPr/>
            </a:lvl8pPr>
            <a:lvl9pPr lvl="8" rtl="0">
              <a:spcBef>
                <a:spcPts val="0"/>
              </a:spcBef>
              <a:spcAft>
                <a:spcPts val="0"/>
              </a:spcAft>
              <a:buSzPts val="3000"/>
              <a:buNone/>
              <a:defRPr/>
            </a:lvl9pPr>
          </a:lstStyle>
          <a:p>
            <a:r>
              <a:rPr lang="en-GB"/>
              <a:t>Click to edit Master title style</a:t>
            </a:r>
            <a:endParaRPr/>
          </a:p>
        </p:txBody>
      </p:sp>
      <p:sp>
        <p:nvSpPr>
          <p:cNvPr id="1218" name="Google Shape;1218;p26"/>
          <p:cNvSpPr txBox="1">
            <a:spLocks noGrp="1"/>
          </p:cNvSpPr>
          <p:nvPr>
            <p:ph type="title" idx="2"/>
          </p:nvPr>
        </p:nvSpPr>
        <p:spPr>
          <a:xfrm>
            <a:off x="3030000" y="2342500"/>
            <a:ext cx="2637600" cy="703600"/>
          </a:xfrm>
          <a:prstGeom prst="rect">
            <a:avLst/>
          </a:prstGeom>
        </p:spPr>
        <p:txBody>
          <a:bodyPr spcFirstLastPara="1" wrap="square" lIns="91425" tIns="91425" rIns="91425" bIns="91425" anchor="ctr" anchorCtr="0">
            <a:noAutofit/>
          </a:bodyPr>
          <a:lstStyle>
            <a:lvl1pPr lvl="0" rtl="0">
              <a:spcBef>
                <a:spcPts val="0"/>
              </a:spcBef>
              <a:spcAft>
                <a:spcPts val="0"/>
              </a:spcAft>
              <a:buSzPts val="2500"/>
              <a:buNone/>
              <a:defRPr sz="2400"/>
            </a:lvl1pPr>
            <a:lvl2pPr lvl="1" algn="ctr" rtl="0">
              <a:spcBef>
                <a:spcPts val="0"/>
              </a:spcBef>
              <a:spcAft>
                <a:spcPts val="0"/>
              </a:spcAft>
              <a:buSzPts val="2500"/>
              <a:buNone/>
              <a:defRPr sz="3333"/>
            </a:lvl2pPr>
            <a:lvl3pPr lvl="2" algn="ctr" rtl="0">
              <a:spcBef>
                <a:spcPts val="0"/>
              </a:spcBef>
              <a:spcAft>
                <a:spcPts val="0"/>
              </a:spcAft>
              <a:buSzPts val="2500"/>
              <a:buNone/>
              <a:defRPr sz="3333"/>
            </a:lvl3pPr>
            <a:lvl4pPr lvl="3" algn="ctr" rtl="0">
              <a:spcBef>
                <a:spcPts val="0"/>
              </a:spcBef>
              <a:spcAft>
                <a:spcPts val="0"/>
              </a:spcAft>
              <a:buSzPts val="2500"/>
              <a:buNone/>
              <a:defRPr sz="3333"/>
            </a:lvl4pPr>
            <a:lvl5pPr lvl="4" algn="ctr" rtl="0">
              <a:spcBef>
                <a:spcPts val="0"/>
              </a:spcBef>
              <a:spcAft>
                <a:spcPts val="0"/>
              </a:spcAft>
              <a:buSzPts val="2500"/>
              <a:buNone/>
              <a:defRPr sz="3333"/>
            </a:lvl5pPr>
            <a:lvl6pPr lvl="5" algn="ctr" rtl="0">
              <a:spcBef>
                <a:spcPts val="0"/>
              </a:spcBef>
              <a:spcAft>
                <a:spcPts val="0"/>
              </a:spcAft>
              <a:buSzPts val="2500"/>
              <a:buNone/>
              <a:defRPr sz="3333"/>
            </a:lvl6pPr>
            <a:lvl7pPr lvl="6" algn="ctr" rtl="0">
              <a:spcBef>
                <a:spcPts val="0"/>
              </a:spcBef>
              <a:spcAft>
                <a:spcPts val="0"/>
              </a:spcAft>
              <a:buSzPts val="2500"/>
              <a:buNone/>
              <a:defRPr sz="3333"/>
            </a:lvl7pPr>
            <a:lvl8pPr lvl="7" algn="ctr" rtl="0">
              <a:spcBef>
                <a:spcPts val="0"/>
              </a:spcBef>
              <a:spcAft>
                <a:spcPts val="0"/>
              </a:spcAft>
              <a:buSzPts val="2500"/>
              <a:buNone/>
              <a:defRPr sz="3333"/>
            </a:lvl8pPr>
            <a:lvl9pPr lvl="8" algn="ctr" rtl="0">
              <a:spcBef>
                <a:spcPts val="0"/>
              </a:spcBef>
              <a:spcAft>
                <a:spcPts val="0"/>
              </a:spcAft>
              <a:buSzPts val="2500"/>
              <a:buNone/>
              <a:defRPr sz="3333"/>
            </a:lvl9pPr>
          </a:lstStyle>
          <a:p>
            <a:r>
              <a:rPr lang="en-GB"/>
              <a:t>Click to edit Master title style</a:t>
            </a:r>
            <a:endParaRPr/>
          </a:p>
        </p:txBody>
      </p:sp>
      <p:sp>
        <p:nvSpPr>
          <p:cNvPr id="1219" name="Google Shape;1219;p26"/>
          <p:cNvSpPr txBox="1">
            <a:spLocks noGrp="1"/>
          </p:cNvSpPr>
          <p:nvPr>
            <p:ph type="subTitle" idx="1"/>
          </p:nvPr>
        </p:nvSpPr>
        <p:spPr>
          <a:xfrm>
            <a:off x="3030000" y="2810967"/>
            <a:ext cx="2637600" cy="887200"/>
          </a:xfrm>
          <a:prstGeom prst="rect">
            <a:avLst/>
          </a:prstGeom>
        </p:spPr>
        <p:txBody>
          <a:bodyPr spcFirstLastPara="1" wrap="square" lIns="91425" tIns="91425" rIns="91425" bIns="91425" anchor="ctr" anchorCtr="0">
            <a:noAutofit/>
          </a:bodyPr>
          <a:lstStyle>
            <a:lvl1pPr lvl="0" rtl="0">
              <a:lnSpc>
                <a:spcPct val="100000"/>
              </a:lnSpc>
              <a:spcBef>
                <a:spcPts val="0"/>
              </a:spcBef>
              <a:spcAft>
                <a:spcPts val="0"/>
              </a:spcAft>
              <a:buSzPts val="1400"/>
              <a:buNone/>
              <a:defRPr sz="1867"/>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r>
              <a:rPr lang="en-GB"/>
              <a:t>Click to edit Master subtitle style</a:t>
            </a:r>
            <a:endParaRPr/>
          </a:p>
        </p:txBody>
      </p:sp>
      <p:sp>
        <p:nvSpPr>
          <p:cNvPr id="1220" name="Google Shape;1220;p26"/>
          <p:cNvSpPr txBox="1">
            <a:spLocks noGrp="1"/>
          </p:cNvSpPr>
          <p:nvPr>
            <p:ph type="title" idx="3"/>
          </p:nvPr>
        </p:nvSpPr>
        <p:spPr>
          <a:xfrm>
            <a:off x="6533611" y="2342500"/>
            <a:ext cx="2637600" cy="703600"/>
          </a:xfrm>
          <a:prstGeom prst="rect">
            <a:avLst/>
          </a:prstGeom>
        </p:spPr>
        <p:txBody>
          <a:bodyPr spcFirstLastPara="1" wrap="square" lIns="91425" tIns="91425" rIns="91425" bIns="91425" anchor="ctr" anchorCtr="0">
            <a:noAutofit/>
          </a:bodyPr>
          <a:lstStyle>
            <a:lvl1pPr lvl="0" algn="r" rtl="0">
              <a:spcBef>
                <a:spcPts val="0"/>
              </a:spcBef>
              <a:spcAft>
                <a:spcPts val="0"/>
              </a:spcAft>
              <a:buSzPts val="2500"/>
              <a:buNone/>
              <a:defRPr sz="2400"/>
            </a:lvl1pPr>
            <a:lvl2pPr lvl="1" algn="ctr" rtl="0">
              <a:spcBef>
                <a:spcPts val="0"/>
              </a:spcBef>
              <a:spcAft>
                <a:spcPts val="0"/>
              </a:spcAft>
              <a:buSzPts val="2500"/>
              <a:buNone/>
              <a:defRPr sz="3333"/>
            </a:lvl2pPr>
            <a:lvl3pPr lvl="2" algn="ctr" rtl="0">
              <a:spcBef>
                <a:spcPts val="0"/>
              </a:spcBef>
              <a:spcAft>
                <a:spcPts val="0"/>
              </a:spcAft>
              <a:buSzPts val="2500"/>
              <a:buNone/>
              <a:defRPr sz="3333"/>
            </a:lvl3pPr>
            <a:lvl4pPr lvl="3" algn="ctr" rtl="0">
              <a:spcBef>
                <a:spcPts val="0"/>
              </a:spcBef>
              <a:spcAft>
                <a:spcPts val="0"/>
              </a:spcAft>
              <a:buSzPts val="2500"/>
              <a:buNone/>
              <a:defRPr sz="3333"/>
            </a:lvl4pPr>
            <a:lvl5pPr lvl="4" algn="ctr" rtl="0">
              <a:spcBef>
                <a:spcPts val="0"/>
              </a:spcBef>
              <a:spcAft>
                <a:spcPts val="0"/>
              </a:spcAft>
              <a:buSzPts val="2500"/>
              <a:buNone/>
              <a:defRPr sz="3333"/>
            </a:lvl5pPr>
            <a:lvl6pPr lvl="5" algn="ctr" rtl="0">
              <a:spcBef>
                <a:spcPts val="0"/>
              </a:spcBef>
              <a:spcAft>
                <a:spcPts val="0"/>
              </a:spcAft>
              <a:buSzPts val="2500"/>
              <a:buNone/>
              <a:defRPr sz="3333"/>
            </a:lvl6pPr>
            <a:lvl7pPr lvl="6" algn="ctr" rtl="0">
              <a:spcBef>
                <a:spcPts val="0"/>
              </a:spcBef>
              <a:spcAft>
                <a:spcPts val="0"/>
              </a:spcAft>
              <a:buSzPts val="2500"/>
              <a:buNone/>
              <a:defRPr sz="3333"/>
            </a:lvl7pPr>
            <a:lvl8pPr lvl="7" algn="ctr" rtl="0">
              <a:spcBef>
                <a:spcPts val="0"/>
              </a:spcBef>
              <a:spcAft>
                <a:spcPts val="0"/>
              </a:spcAft>
              <a:buSzPts val="2500"/>
              <a:buNone/>
              <a:defRPr sz="3333"/>
            </a:lvl8pPr>
            <a:lvl9pPr lvl="8" algn="ctr" rtl="0">
              <a:spcBef>
                <a:spcPts val="0"/>
              </a:spcBef>
              <a:spcAft>
                <a:spcPts val="0"/>
              </a:spcAft>
              <a:buSzPts val="2500"/>
              <a:buNone/>
              <a:defRPr sz="3333"/>
            </a:lvl9pPr>
          </a:lstStyle>
          <a:p>
            <a:r>
              <a:rPr lang="en-GB"/>
              <a:t>Click to edit Master title style</a:t>
            </a:r>
            <a:endParaRPr/>
          </a:p>
        </p:txBody>
      </p:sp>
      <p:sp>
        <p:nvSpPr>
          <p:cNvPr id="1221" name="Google Shape;1221;p26"/>
          <p:cNvSpPr txBox="1">
            <a:spLocks noGrp="1"/>
          </p:cNvSpPr>
          <p:nvPr>
            <p:ph type="subTitle" idx="4"/>
          </p:nvPr>
        </p:nvSpPr>
        <p:spPr>
          <a:xfrm>
            <a:off x="6533605" y="2810967"/>
            <a:ext cx="2637600" cy="887200"/>
          </a:xfrm>
          <a:prstGeom prst="rect">
            <a:avLst/>
          </a:prstGeom>
        </p:spPr>
        <p:txBody>
          <a:bodyPr spcFirstLastPara="1" wrap="square" lIns="91425" tIns="91425" rIns="91425" bIns="91425" anchor="ctr" anchorCtr="0">
            <a:noAutofit/>
          </a:bodyPr>
          <a:lstStyle>
            <a:lvl1pPr lvl="0" algn="r" rtl="0">
              <a:lnSpc>
                <a:spcPct val="100000"/>
              </a:lnSpc>
              <a:spcBef>
                <a:spcPts val="0"/>
              </a:spcBef>
              <a:spcAft>
                <a:spcPts val="0"/>
              </a:spcAft>
              <a:buSzPts val="1400"/>
              <a:buNone/>
              <a:defRPr sz="1867"/>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r>
              <a:rPr lang="en-GB"/>
              <a:t>Click to edit Master subtitle style</a:t>
            </a:r>
            <a:endParaRPr/>
          </a:p>
        </p:txBody>
      </p:sp>
      <p:sp>
        <p:nvSpPr>
          <p:cNvPr id="1222" name="Google Shape;1222;p26"/>
          <p:cNvSpPr txBox="1">
            <a:spLocks noGrp="1"/>
          </p:cNvSpPr>
          <p:nvPr>
            <p:ph type="title" idx="5"/>
          </p:nvPr>
        </p:nvSpPr>
        <p:spPr>
          <a:xfrm>
            <a:off x="3030000" y="4256000"/>
            <a:ext cx="2637600" cy="703600"/>
          </a:xfrm>
          <a:prstGeom prst="rect">
            <a:avLst/>
          </a:prstGeom>
        </p:spPr>
        <p:txBody>
          <a:bodyPr spcFirstLastPara="1" wrap="square" lIns="91425" tIns="91425" rIns="91425" bIns="91425" anchor="ctr" anchorCtr="0">
            <a:noAutofit/>
          </a:bodyPr>
          <a:lstStyle>
            <a:lvl1pPr lvl="0" rtl="0">
              <a:spcBef>
                <a:spcPts val="0"/>
              </a:spcBef>
              <a:spcAft>
                <a:spcPts val="0"/>
              </a:spcAft>
              <a:buSzPts val="2500"/>
              <a:buNone/>
              <a:defRPr sz="2400"/>
            </a:lvl1pPr>
            <a:lvl2pPr lvl="1" algn="ctr" rtl="0">
              <a:spcBef>
                <a:spcPts val="0"/>
              </a:spcBef>
              <a:spcAft>
                <a:spcPts val="0"/>
              </a:spcAft>
              <a:buSzPts val="2500"/>
              <a:buNone/>
              <a:defRPr sz="3333"/>
            </a:lvl2pPr>
            <a:lvl3pPr lvl="2" algn="ctr" rtl="0">
              <a:spcBef>
                <a:spcPts val="0"/>
              </a:spcBef>
              <a:spcAft>
                <a:spcPts val="0"/>
              </a:spcAft>
              <a:buSzPts val="2500"/>
              <a:buNone/>
              <a:defRPr sz="3333"/>
            </a:lvl3pPr>
            <a:lvl4pPr lvl="3" algn="ctr" rtl="0">
              <a:spcBef>
                <a:spcPts val="0"/>
              </a:spcBef>
              <a:spcAft>
                <a:spcPts val="0"/>
              </a:spcAft>
              <a:buSzPts val="2500"/>
              <a:buNone/>
              <a:defRPr sz="3333"/>
            </a:lvl4pPr>
            <a:lvl5pPr lvl="4" algn="ctr" rtl="0">
              <a:spcBef>
                <a:spcPts val="0"/>
              </a:spcBef>
              <a:spcAft>
                <a:spcPts val="0"/>
              </a:spcAft>
              <a:buSzPts val="2500"/>
              <a:buNone/>
              <a:defRPr sz="3333"/>
            </a:lvl5pPr>
            <a:lvl6pPr lvl="5" algn="ctr" rtl="0">
              <a:spcBef>
                <a:spcPts val="0"/>
              </a:spcBef>
              <a:spcAft>
                <a:spcPts val="0"/>
              </a:spcAft>
              <a:buSzPts val="2500"/>
              <a:buNone/>
              <a:defRPr sz="3333"/>
            </a:lvl6pPr>
            <a:lvl7pPr lvl="6" algn="ctr" rtl="0">
              <a:spcBef>
                <a:spcPts val="0"/>
              </a:spcBef>
              <a:spcAft>
                <a:spcPts val="0"/>
              </a:spcAft>
              <a:buSzPts val="2500"/>
              <a:buNone/>
              <a:defRPr sz="3333"/>
            </a:lvl7pPr>
            <a:lvl8pPr lvl="7" algn="ctr" rtl="0">
              <a:spcBef>
                <a:spcPts val="0"/>
              </a:spcBef>
              <a:spcAft>
                <a:spcPts val="0"/>
              </a:spcAft>
              <a:buSzPts val="2500"/>
              <a:buNone/>
              <a:defRPr sz="3333"/>
            </a:lvl8pPr>
            <a:lvl9pPr lvl="8" algn="ctr" rtl="0">
              <a:spcBef>
                <a:spcPts val="0"/>
              </a:spcBef>
              <a:spcAft>
                <a:spcPts val="0"/>
              </a:spcAft>
              <a:buSzPts val="2500"/>
              <a:buNone/>
              <a:defRPr sz="3333"/>
            </a:lvl9pPr>
          </a:lstStyle>
          <a:p>
            <a:r>
              <a:rPr lang="en-GB"/>
              <a:t>Click to edit Master title style</a:t>
            </a:r>
            <a:endParaRPr/>
          </a:p>
        </p:txBody>
      </p:sp>
      <p:sp>
        <p:nvSpPr>
          <p:cNvPr id="1223" name="Google Shape;1223;p26"/>
          <p:cNvSpPr txBox="1">
            <a:spLocks noGrp="1"/>
          </p:cNvSpPr>
          <p:nvPr>
            <p:ph type="subTitle" idx="6"/>
          </p:nvPr>
        </p:nvSpPr>
        <p:spPr>
          <a:xfrm>
            <a:off x="3030000" y="4724467"/>
            <a:ext cx="2637600" cy="887200"/>
          </a:xfrm>
          <a:prstGeom prst="rect">
            <a:avLst/>
          </a:prstGeom>
        </p:spPr>
        <p:txBody>
          <a:bodyPr spcFirstLastPara="1" wrap="square" lIns="91425" tIns="91425" rIns="91425" bIns="91425" anchor="ctr" anchorCtr="0">
            <a:noAutofit/>
          </a:bodyPr>
          <a:lstStyle>
            <a:lvl1pPr lvl="0" rtl="0">
              <a:lnSpc>
                <a:spcPct val="100000"/>
              </a:lnSpc>
              <a:spcBef>
                <a:spcPts val="0"/>
              </a:spcBef>
              <a:spcAft>
                <a:spcPts val="0"/>
              </a:spcAft>
              <a:buSzPts val="1400"/>
              <a:buNone/>
              <a:defRPr sz="1867"/>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r>
              <a:rPr lang="en-GB"/>
              <a:t>Click to edit Master subtitle style</a:t>
            </a:r>
            <a:endParaRPr/>
          </a:p>
        </p:txBody>
      </p:sp>
      <p:sp>
        <p:nvSpPr>
          <p:cNvPr id="1224" name="Google Shape;1224;p26"/>
          <p:cNvSpPr txBox="1">
            <a:spLocks noGrp="1"/>
          </p:cNvSpPr>
          <p:nvPr>
            <p:ph type="title" idx="7"/>
          </p:nvPr>
        </p:nvSpPr>
        <p:spPr>
          <a:xfrm>
            <a:off x="6533611" y="4256000"/>
            <a:ext cx="2637600" cy="703600"/>
          </a:xfrm>
          <a:prstGeom prst="rect">
            <a:avLst/>
          </a:prstGeom>
        </p:spPr>
        <p:txBody>
          <a:bodyPr spcFirstLastPara="1" wrap="square" lIns="91425" tIns="91425" rIns="91425" bIns="91425" anchor="ctr" anchorCtr="0">
            <a:noAutofit/>
          </a:bodyPr>
          <a:lstStyle>
            <a:lvl1pPr lvl="0" algn="r" rtl="0">
              <a:spcBef>
                <a:spcPts val="0"/>
              </a:spcBef>
              <a:spcAft>
                <a:spcPts val="0"/>
              </a:spcAft>
              <a:buSzPts val="2500"/>
              <a:buNone/>
              <a:defRPr sz="2400"/>
            </a:lvl1pPr>
            <a:lvl2pPr lvl="1" algn="ctr" rtl="0">
              <a:spcBef>
                <a:spcPts val="0"/>
              </a:spcBef>
              <a:spcAft>
                <a:spcPts val="0"/>
              </a:spcAft>
              <a:buSzPts val="2500"/>
              <a:buNone/>
              <a:defRPr sz="3333"/>
            </a:lvl2pPr>
            <a:lvl3pPr lvl="2" algn="ctr" rtl="0">
              <a:spcBef>
                <a:spcPts val="0"/>
              </a:spcBef>
              <a:spcAft>
                <a:spcPts val="0"/>
              </a:spcAft>
              <a:buSzPts val="2500"/>
              <a:buNone/>
              <a:defRPr sz="3333"/>
            </a:lvl3pPr>
            <a:lvl4pPr lvl="3" algn="ctr" rtl="0">
              <a:spcBef>
                <a:spcPts val="0"/>
              </a:spcBef>
              <a:spcAft>
                <a:spcPts val="0"/>
              </a:spcAft>
              <a:buSzPts val="2500"/>
              <a:buNone/>
              <a:defRPr sz="3333"/>
            </a:lvl4pPr>
            <a:lvl5pPr lvl="4" algn="ctr" rtl="0">
              <a:spcBef>
                <a:spcPts val="0"/>
              </a:spcBef>
              <a:spcAft>
                <a:spcPts val="0"/>
              </a:spcAft>
              <a:buSzPts val="2500"/>
              <a:buNone/>
              <a:defRPr sz="3333"/>
            </a:lvl5pPr>
            <a:lvl6pPr lvl="5" algn="ctr" rtl="0">
              <a:spcBef>
                <a:spcPts val="0"/>
              </a:spcBef>
              <a:spcAft>
                <a:spcPts val="0"/>
              </a:spcAft>
              <a:buSzPts val="2500"/>
              <a:buNone/>
              <a:defRPr sz="3333"/>
            </a:lvl6pPr>
            <a:lvl7pPr lvl="6" algn="ctr" rtl="0">
              <a:spcBef>
                <a:spcPts val="0"/>
              </a:spcBef>
              <a:spcAft>
                <a:spcPts val="0"/>
              </a:spcAft>
              <a:buSzPts val="2500"/>
              <a:buNone/>
              <a:defRPr sz="3333"/>
            </a:lvl7pPr>
            <a:lvl8pPr lvl="7" algn="ctr" rtl="0">
              <a:spcBef>
                <a:spcPts val="0"/>
              </a:spcBef>
              <a:spcAft>
                <a:spcPts val="0"/>
              </a:spcAft>
              <a:buSzPts val="2500"/>
              <a:buNone/>
              <a:defRPr sz="3333"/>
            </a:lvl8pPr>
            <a:lvl9pPr lvl="8" algn="ctr" rtl="0">
              <a:spcBef>
                <a:spcPts val="0"/>
              </a:spcBef>
              <a:spcAft>
                <a:spcPts val="0"/>
              </a:spcAft>
              <a:buSzPts val="2500"/>
              <a:buNone/>
              <a:defRPr sz="3333"/>
            </a:lvl9pPr>
          </a:lstStyle>
          <a:p>
            <a:r>
              <a:rPr lang="en-GB"/>
              <a:t>Click to edit Master title style</a:t>
            </a:r>
            <a:endParaRPr/>
          </a:p>
        </p:txBody>
      </p:sp>
      <p:sp>
        <p:nvSpPr>
          <p:cNvPr id="1225" name="Google Shape;1225;p26"/>
          <p:cNvSpPr txBox="1">
            <a:spLocks noGrp="1"/>
          </p:cNvSpPr>
          <p:nvPr>
            <p:ph type="subTitle" idx="8"/>
          </p:nvPr>
        </p:nvSpPr>
        <p:spPr>
          <a:xfrm>
            <a:off x="6533605" y="4724467"/>
            <a:ext cx="2637600" cy="887200"/>
          </a:xfrm>
          <a:prstGeom prst="rect">
            <a:avLst/>
          </a:prstGeom>
        </p:spPr>
        <p:txBody>
          <a:bodyPr spcFirstLastPara="1" wrap="square" lIns="91425" tIns="91425" rIns="91425" bIns="91425" anchor="ctr" anchorCtr="0">
            <a:noAutofit/>
          </a:bodyPr>
          <a:lstStyle>
            <a:lvl1pPr lvl="0" algn="r" rtl="0">
              <a:lnSpc>
                <a:spcPct val="100000"/>
              </a:lnSpc>
              <a:spcBef>
                <a:spcPts val="0"/>
              </a:spcBef>
              <a:spcAft>
                <a:spcPts val="0"/>
              </a:spcAft>
              <a:buSzPts val="1400"/>
              <a:buNone/>
              <a:defRPr sz="1867"/>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r>
              <a:rPr lang="en-GB"/>
              <a:t>Click to edit Master subtitle style</a:t>
            </a:r>
            <a:endParaRPr/>
          </a:p>
        </p:txBody>
      </p:sp>
      <p:sp>
        <p:nvSpPr>
          <p:cNvPr id="1226" name="Google Shape;1226;p26"/>
          <p:cNvSpPr/>
          <p:nvPr/>
        </p:nvSpPr>
        <p:spPr>
          <a:xfrm rot="340">
            <a:off x="231451" y="5057118"/>
            <a:ext cx="353124" cy="2039468"/>
          </a:xfrm>
          <a:custGeom>
            <a:avLst/>
            <a:gdLst/>
            <a:ahLst/>
            <a:cxnLst/>
            <a:rect l="l" t="t" r="r" b="b"/>
            <a:pathLst>
              <a:path w="10465" h="32696" extrusionOk="0">
                <a:moveTo>
                  <a:pt x="0" y="32696"/>
                </a:moveTo>
                <a:lnTo>
                  <a:pt x="0" y="10349"/>
                </a:lnTo>
                <a:lnTo>
                  <a:pt x="10465" y="1"/>
                </a:lnTo>
                <a:lnTo>
                  <a:pt x="10465" y="32696"/>
                </a:lnTo>
                <a:close/>
              </a:path>
            </a:pathLst>
          </a:custGeom>
          <a:gradFill>
            <a:gsLst>
              <a:gs pos="0">
                <a:schemeClr val="accent3"/>
              </a:gs>
              <a:gs pos="78000">
                <a:srgbClr val="FFFFFF">
                  <a:alpha val="0"/>
                </a:srgbClr>
              </a:gs>
              <a:gs pos="100000">
                <a:srgbClr val="FFFFFF">
                  <a:alpha val="0"/>
                </a:srgbClr>
              </a:gs>
            </a:gsLst>
            <a:lin ang="16200038" scaled="0"/>
          </a:gra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Tree>
    <p:extLst>
      <p:ext uri="{BB962C8B-B14F-4D97-AF65-F5344CB8AC3E}">
        <p14:creationId xmlns:p14="http://schemas.microsoft.com/office/powerpoint/2010/main" val="209959841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matchingName="Title and four columns 1">
  <p:cSld name="Title and four columns 1">
    <p:spTree>
      <p:nvGrpSpPr>
        <p:cNvPr id="1" name="Shape 1227"/>
        <p:cNvGrpSpPr/>
        <p:nvPr/>
      </p:nvGrpSpPr>
      <p:grpSpPr>
        <a:xfrm>
          <a:off x="0" y="0"/>
          <a:ext cx="0" cy="0"/>
          <a:chOff x="0" y="0"/>
          <a:chExt cx="0" cy="0"/>
        </a:xfrm>
      </p:grpSpPr>
      <p:sp>
        <p:nvSpPr>
          <p:cNvPr id="1228" name="Google Shape;1228;p27"/>
          <p:cNvSpPr/>
          <p:nvPr/>
        </p:nvSpPr>
        <p:spPr>
          <a:xfrm rot="5400000" flipH="1">
            <a:off x="-380327" y="6098733"/>
            <a:ext cx="1781600" cy="605600"/>
          </a:xfrm>
          <a:prstGeom prst="parallelogram">
            <a:avLst>
              <a:gd name="adj" fmla="val 25000"/>
            </a:avLst>
          </a:prstGeom>
          <a:gradFill>
            <a:gsLst>
              <a:gs pos="0">
                <a:schemeClr val="accent3"/>
              </a:gs>
              <a:gs pos="43000">
                <a:srgbClr val="DCDCDC">
                  <a:alpha val="41568"/>
                </a:srgbClr>
              </a:gs>
              <a:gs pos="100000">
                <a:srgbClr val="FFFFFF">
                  <a:alpha val="0"/>
                </a:srgbClr>
              </a:gs>
            </a:gsLst>
            <a:lin ang="0" scaled="0"/>
          </a:gra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229" name="Google Shape;1229;p27"/>
          <p:cNvSpPr txBox="1">
            <a:spLocks noGrp="1"/>
          </p:cNvSpPr>
          <p:nvPr>
            <p:ph type="title"/>
          </p:nvPr>
        </p:nvSpPr>
        <p:spPr>
          <a:xfrm>
            <a:off x="960000" y="528467"/>
            <a:ext cx="10272000" cy="7636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3000"/>
              <a:buNone/>
              <a:defRPr/>
            </a:lvl1pPr>
            <a:lvl2pPr lvl="1" rtl="0">
              <a:spcBef>
                <a:spcPts val="0"/>
              </a:spcBef>
              <a:spcAft>
                <a:spcPts val="0"/>
              </a:spcAft>
              <a:buSzPts val="3000"/>
              <a:buNone/>
              <a:defRPr/>
            </a:lvl2pPr>
            <a:lvl3pPr lvl="2" rtl="0">
              <a:spcBef>
                <a:spcPts val="0"/>
              </a:spcBef>
              <a:spcAft>
                <a:spcPts val="0"/>
              </a:spcAft>
              <a:buSzPts val="3000"/>
              <a:buNone/>
              <a:defRPr/>
            </a:lvl3pPr>
            <a:lvl4pPr lvl="3" rtl="0">
              <a:spcBef>
                <a:spcPts val="0"/>
              </a:spcBef>
              <a:spcAft>
                <a:spcPts val="0"/>
              </a:spcAft>
              <a:buSzPts val="3000"/>
              <a:buNone/>
              <a:defRPr/>
            </a:lvl4pPr>
            <a:lvl5pPr lvl="4" rtl="0">
              <a:spcBef>
                <a:spcPts val="0"/>
              </a:spcBef>
              <a:spcAft>
                <a:spcPts val="0"/>
              </a:spcAft>
              <a:buSzPts val="3000"/>
              <a:buNone/>
              <a:defRPr/>
            </a:lvl5pPr>
            <a:lvl6pPr lvl="5" rtl="0">
              <a:spcBef>
                <a:spcPts val="0"/>
              </a:spcBef>
              <a:spcAft>
                <a:spcPts val="0"/>
              </a:spcAft>
              <a:buSzPts val="3000"/>
              <a:buNone/>
              <a:defRPr/>
            </a:lvl6pPr>
            <a:lvl7pPr lvl="6" rtl="0">
              <a:spcBef>
                <a:spcPts val="0"/>
              </a:spcBef>
              <a:spcAft>
                <a:spcPts val="0"/>
              </a:spcAft>
              <a:buSzPts val="3000"/>
              <a:buNone/>
              <a:defRPr/>
            </a:lvl7pPr>
            <a:lvl8pPr lvl="7" rtl="0">
              <a:spcBef>
                <a:spcPts val="0"/>
              </a:spcBef>
              <a:spcAft>
                <a:spcPts val="0"/>
              </a:spcAft>
              <a:buSzPts val="3000"/>
              <a:buNone/>
              <a:defRPr/>
            </a:lvl8pPr>
            <a:lvl9pPr lvl="8" rtl="0">
              <a:spcBef>
                <a:spcPts val="0"/>
              </a:spcBef>
              <a:spcAft>
                <a:spcPts val="0"/>
              </a:spcAft>
              <a:buSzPts val="3000"/>
              <a:buNone/>
              <a:defRPr/>
            </a:lvl9pPr>
          </a:lstStyle>
          <a:p>
            <a:r>
              <a:rPr lang="en-GB"/>
              <a:t>Click to edit Master title style</a:t>
            </a:r>
            <a:endParaRPr/>
          </a:p>
        </p:txBody>
      </p:sp>
      <p:sp>
        <p:nvSpPr>
          <p:cNvPr id="1230" name="Google Shape;1230;p27"/>
          <p:cNvSpPr txBox="1">
            <a:spLocks noGrp="1"/>
          </p:cNvSpPr>
          <p:nvPr>
            <p:ph type="title" idx="2"/>
          </p:nvPr>
        </p:nvSpPr>
        <p:spPr>
          <a:xfrm>
            <a:off x="950800" y="2582667"/>
            <a:ext cx="2637600" cy="7036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2500"/>
              <a:buNone/>
              <a:defRPr sz="2400"/>
            </a:lvl1pPr>
            <a:lvl2pPr lvl="1" algn="ctr" rtl="0">
              <a:spcBef>
                <a:spcPts val="0"/>
              </a:spcBef>
              <a:spcAft>
                <a:spcPts val="0"/>
              </a:spcAft>
              <a:buSzPts val="2500"/>
              <a:buNone/>
              <a:defRPr sz="3333"/>
            </a:lvl2pPr>
            <a:lvl3pPr lvl="2" algn="ctr" rtl="0">
              <a:spcBef>
                <a:spcPts val="0"/>
              </a:spcBef>
              <a:spcAft>
                <a:spcPts val="0"/>
              </a:spcAft>
              <a:buSzPts val="2500"/>
              <a:buNone/>
              <a:defRPr sz="3333"/>
            </a:lvl3pPr>
            <a:lvl4pPr lvl="3" algn="ctr" rtl="0">
              <a:spcBef>
                <a:spcPts val="0"/>
              </a:spcBef>
              <a:spcAft>
                <a:spcPts val="0"/>
              </a:spcAft>
              <a:buSzPts val="2500"/>
              <a:buNone/>
              <a:defRPr sz="3333"/>
            </a:lvl4pPr>
            <a:lvl5pPr lvl="4" algn="ctr" rtl="0">
              <a:spcBef>
                <a:spcPts val="0"/>
              </a:spcBef>
              <a:spcAft>
                <a:spcPts val="0"/>
              </a:spcAft>
              <a:buSzPts val="2500"/>
              <a:buNone/>
              <a:defRPr sz="3333"/>
            </a:lvl5pPr>
            <a:lvl6pPr lvl="5" algn="ctr" rtl="0">
              <a:spcBef>
                <a:spcPts val="0"/>
              </a:spcBef>
              <a:spcAft>
                <a:spcPts val="0"/>
              </a:spcAft>
              <a:buSzPts val="2500"/>
              <a:buNone/>
              <a:defRPr sz="3333"/>
            </a:lvl6pPr>
            <a:lvl7pPr lvl="6" algn="ctr" rtl="0">
              <a:spcBef>
                <a:spcPts val="0"/>
              </a:spcBef>
              <a:spcAft>
                <a:spcPts val="0"/>
              </a:spcAft>
              <a:buSzPts val="2500"/>
              <a:buNone/>
              <a:defRPr sz="3333"/>
            </a:lvl7pPr>
            <a:lvl8pPr lvl="7" algn="ctr" rtl="0">
              <a:spcBef>
                <a:spcPts val="0"/>
              </a:spcBef>
              <a:spcAft>
                <a:spcPts val="0"/>
              </a:spcAft>
              <a:buSzPts val="2500"/>
              <a:buNone/>
              <a:defRPr sz="3333"/>
            </a:lvl8pPr>
            <a:lvl9pPr lvl="8" algn="ctr" rtl="0">
              <a:spcBef>
                <a:spcPts val="0"/>
              </a:spcBef>
              <a:spcAft>
                <a:spcPts val="0"/>
              </a:spcAft>
              <a:buSzPts val="2500"/>
              <a:buNone/>
              <a:defRPr sz="3333"/>
            </a:lvl9pPr>
          </a:lstStyle>
          <a:p>
            <a:r>
              <a:rPr lang="en-GB"/>
              <a:t>Click to edit Master title style</a:t>
            </a:r>
            <a:endParaRPr/>
          </a:p>
        </p:txBody>
      </p:sp>
      <p:sp>
        <p:nvSpPr>
          <p:cNvPr id="1231" name="Google Shape;1231;p27"/>
          <p:cNvSpPr txBox="1">
            <a:spLocks noGrp="1"/>
          </p:cNvSpPr>
          <p:nvPr>
            <p:ph type="subTitle" idx="1"/>
          </p:nvPr>
        </p:nvSpPr>
        <p:spPr>
          <a:xfrm>
            <a:off x="950800" y="3051133"/>
            <a:ext cx="2637600" cy="8872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SzPts val="1400"/>
              <a:buNone/>
              <a:defRPr sz="1867"/>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r>
              <a:rPr lang="en-GB"/>
              <a:t>Click to edit Master subtitle style</a:t>
            </a:r>
            <a:endParaRPr/>
          </a:p>
        </p:txBody>
      </p:sp>
      <p:sp>
        <p:nvSpPr>
          <p:cNvPr id="1232" name="Google Shape;1232;p27"/>
          <p:cNvSpPr txBox="1">
            <a:spLocks noGrp="1"/>
          </p:cNvSpPr>
          <p:nvPr>
            <p:ph type="title" idx="3"/>
          </p:nvPr>
        </p:nvSpPr>
        <p:spPr>
          <a:xfrm>
            <a:off x="8603608" y="2582667"/>
            <a:ext cx="2637600" cy="7036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2500"/>
              <a:buNone/>
              <a:defRPr sz="2400"/>
            </a:lvl1pPr>
            <a:lvl2pPr lvl="1" algn="ctr" rtl="0">
              <a:spcBef>
                <a:spcPts val="0"/>
              </a:spcBef>
              <a:spcAft>
                <a:spcPts val="0"/>
              </a:spcAft>
              <a:buSzPts val="2500"/>
              <a:buNone/>
              <a:defRPr sz="3333"/>
            </a:lvl2pPr>
            <a:lvl3pPr lvl="2" algn="ctr" rtl="0">
              <a:spcBef>
                <a:spcPts val="0"/>
              </a:spcBef>
              <a:spcAft>
                <a:spcPts val="0"/>
              </a:spcAft>
              <a:buSzPts val="2500"/>
              <a:buNone/>
              <a:defRPr sz="3333"/>
            </a:lvl3pPr>
            <a:lvl4pPr lvl="3" algn="ctr" rtl="0">
              <a:spcBef>
                <a:spcPts val="0"/>
              </a:spcBef>
              <a:spcAft>
                <a:spcPts val="0"/>
              </a:spcAft>
              <a:buSzPts val="2500"/>
              <a:buNone/>
              <a:defRPr sz="3333"/>
            </a:lvl4pPr>
            <a:lvl5pPr lvl="4" algn="ctr" rtl="0">
              <a:spcBef>
                <a:spcPts val="0"/>
              </a:spcBef>
              <a:spcAft>
                <a:spcPts val="0"/>
              </a:spcAft>
              <a:buSzPts val="2500"/>
              <a:buNone/>
              <a:defRPr sz="3333"/>
            </a:lvl5pPr>
            <a:lvl6pPr lvl="5" algn="ctr" rtl="0">
              <a:spcBef>
                <a:spcPts val="0"/>
              </a:spcBef>
              <a:spcAft>
                <a:spcPts val="0"/>
              </a:spcAft>
              <a:buSzPts val="2500"/>
              <a:buNone/>
              <a:defRPr sz="3333"/>
            </a:lvl6pPr>
            <a:lvl7pPr lvl="6" algn="ctr" rtl="0">
              <a:spcBef>
                <a:spcPts val="0"/>
              </a:spcBef>
              <a:spcAft>
                <a:spcPts val="0"/>
              </a:spcAft>
              <a:buSzPts val="2500"/>
              <a:buNone/>
              <a:defRPr sz="3333"/>
            </a:lvl7pPr>
            <a:lvl8pPr lvl="7" algn="ctr" rtl="0">
              <a:spcBef>
                <a:spcPts val="0"/>
              </a:spcBef>
              <a:spcAft>
                <a:spcPts val="0"/>
              </a:spcAft>
              <a:buSzPts val="2500"/>
              <a:buNone/>
              <a:defRPr sz="3333"/>
            </a:lvl8pPr>
            <a:lvl9pPr lvl="8" algn="ctr" rtl="0">
              <a:spcBef>
                <a:spcPts val="0"/>
              </a:spcBef>
              <a:spcAft>
                <a:spcPts val="0"/>
              </a:spcAft>
              <a:buSzPts val="2500"/>
              <a:buNone/>
              <a:defRPr sz="3333"/>
            </a:lvl9pPr>
          </a:lstStyle>
          <a:p>
            <a:r>
              <a:rPr lang="en-GB"/>
              <a:t>Click to edit Master title style</a:t>
            </a:r>
            <a:endParaRPr/>
          </a:p>
        </p:txBody>
      </p:sp>
      <p:sp>
        <p:nvSpPr>
          <p:cNvPr id="1233" name="Google Shape;1233;p27"/>
          <p:cNvSpPr txBox="1">
            <a:spLocks noGrp="1"/>
          </p:cNvSpPr>
          <p:nvPr>
            <p:ph type="subTitle" idx="4"/>
          </p:nvPr>
        </p:nvSpPr>
        <p:spPr>
          <a:xfrm>
            <a:off x="8603608" y="3051133"/>
            <a:ext cx="2637600" cy="8872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SzPts val="1400"/>
              <a:buNone/>
              <a:defRPr sz="1867">
                <a:solidFill>
                  <a:srgbClr val="242424"/>
                </a:solidFill>
              </a:defRPr>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r>
              <a:rPr lang="en-GB"/>
              <a:t>Click to edit Master subtitle style</a:t>
            </a:r>
            <a:endParaRPr/>
          </a:p>
        </p:txBody>
      </p:sp>
      <p:sp>
        <p:nvSpPr>
          <p:cNvPr id="1234" name="Google Shape;1234;p27"/>
          <p:cNvSpPr txBox="1">
            <a:spLocks noGrp="1"/>
          </p:cNvSpPr>
          <p:nvPr>
            <p:ph type="title" idx="5"/>
          </p:nvPr>
        </p:nvSpPr>
        <p:spPr>
          <a:xfrm>
            <a:off x="950800" y="4783133"/>
            <a:ext cx="2637600" cy="7036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2500"/>
              <a:buNone/>
              <a:defRPr sz="2400"/>
            </a:lvl1pPr>
            <a:lvl2pPr lvl="1" algn="ctr" rtl="0">
              <a:spcBef>
                <a:spcPts val="0"/>
              </a:spcBef>
              <a:spcAft>
                <a:spcPts val="0"/>
              </a:spcAft>
              <a:buSzPts val="2500"/>
              <a:buNone/>
              <a:defRPr sz="3333"/>
            </a:lvl2pPr>
            <a:lvl3pPr lvl="2" algn="ctr" rtl="0">
              <a:spcBef>
                <a:spcPts val="0"/>
              </a:spcBef>
              <a:spcAft>
                <a:spcPts val="0"/>
              </a:spcAft>
              <a:buSzPts val="2500"/>
              <a:buNone/>
              <a:defRPr sz="3333"/>
            </a:lvl3pPr>
            <a:lvl4pPr lvl="3" algn="ctr" rtl="0">
              <a:spcBef>
                <a:spcPts val="0"/>
              </a:spcBef>
              <a:spcAft>
                <a:spcPts val="0"/>
              </a:spcAft>
              <a:buSzPts val="2500"/>
              <a:buNone/>
              <a:defRPr sz="3333"/>
            </a:lvl4pPr>
            <a:lvl5pPr lvl="4" algn="ctr" rtl="0">
              <a:spcBef>
                <a:spcPts val="0"/>
              </a:spcBef>
              <a:spcAft>
                <a:spcPts val="0"/>
              </a:spcAft>
              <a:buSzPts val="2500"/>
              <a:buNone/>
              <a:defRPr sz="3333"/>
            </a:lvl5pPr>
            <a:lvl6pPr lvl="5" algn="ctr" rtl="0">
              <a:spcBef>
                <a:spcPts val="0"/>
              </a:spcBef>
              <a:spcAft>
                <a:spcPts val="0"/>
              </a:spcAft>
              <a:buSzPts val="2500"/>
              <a:buNone/>
              <a:defRPr sz="3333"/>
            </a:lvl6pPr>
            <a:lvl7pPr lvl="6" algn="ctr" rtl="0">
              <a:spcBef>
                <a:spcPts val="0"/>
              </a:spcBef>
              <a:spcAft>
                <a:spcPts val="0"/>
              </a:spcAft>
              <a:buSzPts val="2500"/>
              <a:buNone/>
              <a:defRPr sz="3333"/>
            </a:lvl7pPr>
            <a:lvl8pPr lvl="7" algn="ctr" rtl="0">
              <a:spcBef>
                <a:spcPts val="0"/>
              </a:spcBef>
              <a:spcAft>
                <a:spcPts val="0"/>
              </a:spcAft>
              <a:buSzPts val="2500"/>
              <a:buNone/>
              <a:defRPr sz="3333"/>
            </a:lvl8pPr>
            <a:lvl9pPr lvl="8" algn="ctr" rtl="0">
              <a:spcBef>
                <a:spcPts val="0"/>
              </a:spcBef>
              <a:spcAft>
                <a:spcPts val="0"/>
              </a:spcAft>
              <a:buSzPts val="2500"/>
              <a:buNone/>
              <a:defRPr sz="3333"/>
            </a:lvl9pPr>
          </a:lstStyle>
          <a:p>
            <a:r>
              <a:rPr lang="en-GB"/>
              <a:t>Click to edit Master title style</a:t>
            </a:r>
            <a:endParaRPr/>
          </a:p>
        </p:txBody>
      </p:sp>
      <p:sp>
        <p:nvSpPr>
          <p:cNvPr id="1235" name="Google Shape;1235;p27"/>
          <p:cNvSpPr txBox="1">
            <a:spLocks noGrp="1"/>
          </p:cNvSpPr>
          <p:nvPr>
            <p:ph type="subTitle" idx="6"/>
          </p:nvPr>
        </p:nvSpPr>
        <p:spPr>
          <a:xfrm>
            <a:off x="950800" y="5251600"/>
            <a:ext cx="2637600" cy="8872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SzPts val="1400"/>
              <a:buNone/>
              <a:defRPr sz="1867"/>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r>
              <a:rPr lang="en-GB"/>
              <a:t>Click to edit Master subtitle style</a:t>
            </a:r>
            <a:endParaRPr/>
          </a:p>
        </p:txBody>
      </p:sp>
      <p:sp>
        <p:nvSpPr>
          <p:cNvPr id="1236" name="Google Shape;1236;p27"/>
          <p:cNvSpPr txBox="1">
            <a:spLocks noGrp="1"/>
          </p:cNvSpPr>
          <p:nvPr>
            <p:ph type="title" idx="7"/>
          </p:nvPr>
        </p:nvSpPr>
        <p:spPr>
          <a:xfrm>
            <a:off x="8603608" y="4783133"/>
            <a:ext cx="2637600" cy="7036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2500"/>
              <a:buNone/>
              <a:defRPr sz="2400"/>
            </a:lvl1pPr>
            <a:lvl2pPr lvl="1" algn="ctr" rtl="0">
              <a:spcBef>
                <a:spcPts val="0"/>
              </a:spcBef>
              <a:spcAft>
                <a:spcPts val="0"/>
              </a:spcAft>
              <a:buSzPts val="2500"/>
              <a:buNone/>
              <a:defRPr sz="3333"/>
            </a:lvl2pPr>
            <a:lvl3pPr lvl="2" algn="ctr" rtl="0">
              <a:spcBef>
                <a:spcPts val="0"/>
              </a:spcBef>
              <a:spcAft>
                <a:spcPts val="0"/>
              </a:spcAft>
              <a:buSzPts val="2500"/>
              <a:buNone/>
              <a:defRPr sz="3333"/>
            </a:lvl3pPr>
            <a:lvl4pPr lvl="3" algn="ctr" rtl="0">
              <a:spcBef>
                <a:spcPts val="0"/>
              </a:spcBef>
              <a:spcAft>
                <a:spcPts val="0"/>
              </a:spcAft>
              <a:buSzPts val="2500"/>
              <a:buNone/>
              <a:defRPr sz="3333"/>
            </a:lvl4pPr>
            <a:lvl5pPr lvl="4" algn="ctr" rtl="0">
              <a:spcBef>
                <a:spcPts val="0"/>
              </a:spcBef>
              <a:spcAft>
                <a:spcPts val="0"/>
              </a:spcAft>
              <a:buSzPts val="2500"/>
              <a:buNone/>
              <a:defRPr sz="3333"/>
            </a:lvl5pPr>
            <a:lvl6pPr lvl="5" algn="ctr" rtl="0">
              <a:spcBef>
                <a:spcPts val="0"/>
              </a:spcBef>
              <a:spcAft>
                <a:spcPts val="0"/>
              </a:spcAft>
              <a:buSzPts val="2500"/>
              <a:buNone/>
              <a:defRPr sz="3333"/>
            </a:lvl6pPr>
            <a:lvl7pPr lvl="6" algn="ctr" rtl="0">
              <a:spcBef>
                <a:spcPts val="0"/>
              </a:spcBef>
              <a:spcAft>
                <a:spcPts val="0"/>
              </a:spcAft>
              <a:buSzPts val="2500"/>
              <a:buNone/>
              <a:defRPr sz="3333"/>
            </a:lvl7pPr>
            <a:lvl8pPr lvl="7" algn="ctr" rtl="0">
              <a:spcBef>
                <a:spcPts val="0"/>
              </a:spcBef>
              <a:spcAft>
                <a:spcPts val="0"/>
              </a:spcAft>
              <a:buSzPts val="2500"/>
              <a:buNone/>
              <a:defRPr sz="3333"/>
            </a:lvl8pPr>
            <a:lvl9pPr lvl="8" algn="ctr" rtl="0">
              <a:spcBef>
                <a:spcPts val="0"/>
              </a:spcBef>
              <a:spcAft>
                <a:spcPts val="0"/>
              </a:spcAft>
              <a:buSzPts val="2500"/>
              <a:buNone/>
              <a:defRPr sz="3333"/>
            </a:lvl9pPr>
          </a:lstStyle>
          <a:p>
            <a:r>
              <a:rPr lang="en-GB"/>
              <a:t>Click to edit Master title style</a:t>
            </a:r>
            <a:endParaRPr/>
          </a:p>
        </p:txBody>
      </p:sp>
      <p:sp>
        <p:nvSpPr>
          <p:cNvPr id="1237" name="Google Shape;1237;p27"/>
          <p:cNvSpPr txBox="1">
            <a:spLocks noGrp="1"/>
          </p:cNvSpPr>
          <p:nvPr>
            <p:ph type="subTitle" idx="8"/>
          </p:nvPr>
        </p:nvSpPr>
        <p:spPr>
          <a:xfrm>
            <a:off x="8603608" y="5251600"/>
            <a:ext cx="2637600" cy="8872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SzPts val="1400"/>
              <a:buNone/>
              <a:defRPr sz="1867">
                <a:solidFill>
                  <a:srgbClr val="242424"/>
                </a:solidFill>
              </a:defRPr>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r>
              <a:rPr lang="en-GB"/>
              <a:t>Click to edit Master subtitle style</a:t>
            </a:r>
            <a:endParaRPr/>
          </a:p>
        </p:txBody>
      </p:sp>
    </p:spTree>
    <p:extLst>
      <p:ext uri="{BB962C8B-B14F-4D97-AF65-F5344CB8AC3E}">
        <p14:creationId xmlns:p14="http://schemas.microsoft.com/office/powerpoint/2010/main" val="160573944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matchingName="Title and four columns 2">
  <p:cSld name="Title and four columns 2">
    <p:spTree>
      <p:nvGrpSpPr>
        <p:cNvPr id="1" name="Shape 1238"/>
        <p:cNvGrpSpPr/>
        <p:nvPr/>
      </p:nvGrpSpPr>
      <p:grpSpPr>
        <a:xfrm>
          <a:off x="0" y="0"/>
          <a:ext cx="0" cy="0"/>
          <a:chOff x="0" y="0"/>
          <a:chExt cx="0" cy="0"/>
        </a:xfrm>
      </p:grpSpPr>
      <p:sp>
        <p:nvSpPr>
          <p:cNvPr id="1239" name="Google Shape;1239;p28"/>
          <p:cNvSpPr/>
          <p:nvPr/>
        </p:nvSpPr>
        <p:spPr>
          <a:xfrm rot="5400000" flipH="1">
            <a:off x="196807" y="6098733"/>
            <a:ext cx="1781600" cy="605600"/>
          </a:xfrm>
          <a:prstGeom prst="parallelogram">
            <a:avLst>
              <a:gd name="adj" fmla="val 25000"/>
            </a:avLst>
          </a:prstGeom>
          <a:gradFill>
            <a:gsLst>
              <a:gs pos="0">
                <a:schemeClr val="accent3"/>
              </a:gs>
              <a:gs pos="43000">
                <a:srgbClr val="DCDCDC">
                  <a:alpha val="41568"/>
                </a:srgbClr>
              </a:gs>
              <a:gs pos="100000">
                <a:srgbClr val="FFFFFF">
                  <a:alpha val="0"/>
                </a:srgbClr>
              </a:gs>
            </a:gsLst>
            <a:lin ang="0" scaled="0"/>
          </a:gra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240" name="Google Shape;1240;p28"/>
          <p:cNvSpPr txBox="1">
            <a:spLocks noGrp="1"/>
          </p:cNvSpPr>
          <p:nvPr>
            <p:ph type="title"/>
          </p:nvPr>
        </p:nvSpPr>
        <p:spPr>
          <a:xfrm>
            <a:off x="960000" y="528467"/>
            <a:ext cx="10272000" cy="7636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3000"/>
              <a:buNone/>
              <a:defRPr/>
            </a:lvl1pPr>
            <a:lvl2pPr lvl="1" rtl="0">
              <a:spcBef>
                <a:spcPts val="0"/>
              </a:spcBef>
              <a:spcAft>
                <a:spcPts val="0"/>
              </a:spcAft>
              <a:buSzPts val="3000"/>
              <a:buNone/>
              <a:defRPr/>
            </a:lvl2pPr>
            <a:lvl3pPr lvl="2" rtl="0">
              <a:spcBef>
                <a:spcPts val="0"/>
              </a:spcBef>
              <a:spcAft>
                <a:spcPts val="0"/>
              </a:spcAft>
              <a:buSzPts val="3000"/>
              <a:buNone/>
              <a:defRPr/>
            </a:lvl3pPr>
            <a:lvl4pPr lvl="3" rtl="0">
              <a:spcBef>
                <a:spcPts val="0"/>
              </a:spcBef>
              <a:spcAft>
                <a:spcPts val="0"/>
              </a:spcAft>
              <a:buSzPts val="3000"/>
              <a:buNone/>
              <a:defRPr/>
            </a:lvl4pPr>
            <a:lvl5pPr lvl="4" rtl="0">
              <a:spcBef>
                <a:spcPts val="0"/>
              </a:spcBef>
              <a:spcAft>
                <a:spcPts val="0"/>
              </a:spcAft>
              <a:buSzPts val="3000"/>
              <a:buNone/>
              <a:defRPr/>
            </a:lvl5pPr>
            <a:lvl6pPr lvl="5" rtl="0">
              <a:spcBef>
                <a:spcPts val="0"/>
              </a:spcBef>
              <a:spcAft>
                <a:spcPts val="0"/>
              </a:spcAft>
              <a:buSzPts val="3000"/>
              <a:buNone/>
              <a:defRPr/>
            </a:lvl6pPr>
            <a:lvl7pPr lvl="6" rtl="0">
              <a:spcBef>
                <a:spcPts val="0"/>
              </a:spcBef>
              <a:spcAft>
                <a:spcPts val="0"/>
              </a:spcAft>
              <a:buSzPts val="3000"/>
              <a:buNone/>
              <a:defRPr/>
            </a:lvl7pPr>
            <a:lvl8pPr lvl="7" rtl="0">
              <a:spcBef>
                <a:spcPts val="0"/>
              </a:spcBef>
              <a:spcAft>
                <a:spcPts val="0"/>
              </a:spcAft>
              <a:buSzPts val="3000"/>
              <a:buNone/>
              <a:defRPr/>
            </a:lvl8pPr>
            <a:lvl9pPr lvl="8" rtl="0">
              <a:spcBef>
                <a:spcPts val="0"/>
              </a:spcBef>
              <a:spcAft>
                <a:spcPts val="0"/>
              </a:spcAft>
              <a:buSzPts val="3000"/>
              <a:buNone/>
              <a:defRPr/>
            </a:lvl9pPr>
          </a:lstStyle>
          <a:p>
            <a:r>
              <a:rPr lang="en-GB"/>
              <a:t>Click to edit Master title style</a:t>
            </a:r>
            <a:endParaRPr/>
          </a:p>
        </p:txBody>
      </p:sp>
      <p:sp>
        <p:nvSpPr>
          <p:cNvPr id="1241" name="Google Shape;1241;p28"/>
          <p:cNvSpPr txBox="1">
            <a:spLocks noGrp="1"/>
          </p:cNvSpPr>
          <p:nvPr>
            <p:ph type="title" idx="2"/>
          </p:nvPr>
        </p:nvSpPr>
        <p:spPr>
          <a:xfrm>
            <a:off x="3529167" y="4795200"/>
            <a:ext cx="2637600" cy="7036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2500"/>
              <a:buNone/>
              <a:defRPr sz="2400"/>
            </a:lvl1pPr>
            <a:lvl2pPr lvl="1" algn="ctr" rtl="0">
              <a:spcBef>
                <a:spcPts val="0"/>
              </a:spcBef>
              <a:spcAft>
                <a:spcPts val="0"/>
              </a:spcAft>
              <a:buSzPts val="2500"/>
              <a:buNone/>
              <a:defRPr sz="3333"/>
            </a:lvl2pPr>
            <a:lvl3pPr lvl="2" algn="ctr" rtl="0">
              <a:spcBef>
                <a:spcPts val="0"/>
              </a:spcBef>
              <a:spcAft>
                <a:spcPts val="0"/>
              </a:spcAft>
              <a:buSzPts val="2500"/>
              <a:buNone/>
              <a:defRPr sz="3333"/>
            </a:lvl3pPr>
            <a:lvl4pPr lvl="3" algn="ctr" rtl="0">
              <a:spcBef>
                <a:spcPts val="0"/>
              </a:spcBef>
              <a:spcAft>
                <a:spcPts val="0"/>
              </a:spcAft>
              <a:buSzPts val="2500"/>
              <a:buNone/>
              <a:defRPr sz="3333"/>
            </a:lvl4pPr>
            <a:lvl5pPr lvl="4" algn="ctr" rtl="0">
              <a:spcBef>
                <a:spcPts val="0"/>
              </a:spcBef>
              <a:spcAft>
                <a:spcPts val="0"/>
              </a:spcAft>
              <a:buSzPts val="2500"/>
              <a:buNone/>
              <a:defRPr sz="3333"/>
            </a:lvl5pPr>
            <a:lvl6pPr lvl="5" algn="ctr" rtl="0">
              <a:spcBef>
                <a:spcPts val="0"/>
              </a:spcBef>
              <a:spcAft>
                <a:spcPts val="0"/>
              </a:spcAft>
              <a:buSzPts val="2500"/>
              <a:buNone/>
              <a:defRPr sz="3333"/>
            </a:lvl6pPr>
            <a:lvl7pPr lvl="6" algn="ctr" rtl="0">
              <a:spcBef>
                <a:spcPts val="0"/>
              </a:spcBef>
              <a:spcAft>
                <a:spcPts val="0"/>
              </a:spcAft>
              <a:buSzPts val="2500"/>
              <a:buNone/>
              <a:defRPr sz="3333"/>
            </a:lvl7pPr>
            <a:lvl8pPr lvl="7" algn="ctr" rtl="0">
              <a:spcBef>
                <a:spcPts val="0"/>
              </a:spcBef>
              <a:spcAft>
                <a:spcPts val="0"/>
              </a:spcAft>
              <a:buSzPts val="2500"/>
              <a:buNone/>
              <a:defRPr sz="3333"/>
            </a:lvl8pPr>
            <a:lvl9pPr lvl="8" algn="ctr" rtl="0">
              <a:spcBef>
                <a:spcPts val="0"/>
              </a:spcBef>
              <a:spcAft>
                <a:spcPts val="0"/>
              </a:spcAft>
              <a:buSzPts val="2500"/>
              <a:buNone/>
              <a:defRPr sz="3333"/>
            </a:lvl9pPr>
          </a:lstStyle>
          <a:p>
            <a:r>
              <a:rPr lang="en-GB"/>
              <a:t>Click to edit Master title style</a:t>
            </a:r>
            <a:endParaRPr/>
          </a:p>
        </p:txBody>
      </p:sp>
      <p:sp>
        <p:nvSpPr>
          <p:cNvPr id="1242" name="Google Shape;1242;p28"/>
          <p:cNvSpPr txBox="1">
            <a:spLocks noGrp="1"/>
          </p:cNvSpPr>
          <p:nvPr>
            <p:ph type="subTitle" idx="1"/>
          </p:nvPr>
        </p:nvSpPr>
        <p:spPr>
          <a:xfrm>
            <a:off x="3529167" y="5263667"/>
            <a:ext cx="2637600" cy="8872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SzPts val="1400"/>
              <a:buNone/>
              <a:defRPr sz="1867">
                <a:solidFill>
                  <a:srgbClr val="242424"/>
                </a:solidFill>
              </a:defRPr>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r>
              <a:rPr lang="en-GB"/>
              <a:t>Click to edit Master subtitle style</a:t>
            </a:r>
            <a:endParaRPr/>
          </a:p>
        </p:txBody>
      </p:sp>
      <p:sp>
        <p:nvSpPr>
          <p:cNvPr id="1243" name="Google Shape;1243;p28"/>
          <p:cNvSpPr txBox="1">
            <a:spLocks noGrp="1"/>
          </p:cNvSpPr>
          <p:nvPr>
            <p:ph type="title" idx="3"/>
          </p:nvPr>
        </p:nvSpPr>
        <p:spPr>
          <a:xfrm>
            <a:off x="5988208" y="1657100"/>
            <a:ext cx="2637600" cy="7036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2500"/>
              <a:buNone/>
              <a:defRPr sz="2400"/>
            </a:lvl1pPr>
            <a:lvl2pPr lvl="1" algn="ctr" rtl="0">
              <a:spcBef>
                <a:spcPts val="0"/>
              </a:spcBef>
              <a:spcAft>
                <a:spcPts val="0"/>
              </a:spcAft>
              <a:buSzPts val="2500"/>
              <a:buNone/>
              <a:defRPr sz="3333"/>
            </a:lvl2pPr>
            <a:lvl3pPr lvl="2" algn="ctr" rtl="0">
              <a:spcBef>
                <a:spcPts val="0"/>
              </a:spcBef>
              <a:spcAft>
                <a:spcPts val="0"/>
              </a:spcAft>
              <a:buSzPts val="2500"/>
              <a:buNone/>
              <a:defRPr sz="3333"/>
            </a:lvl3pPr>
            <a:lvl4pPr lvl="3" algn="ctr" rtl="0">
              <a:spcBef>
                <a:spcPts val="0"/>
              </a:spcBef>
              <a:spcAft>
                <a:spcPts val="0"/>
              </a:spcAft>
              <a:buSzPts val="2500"/>
              <a:buNone/>
              <a:defRPr sz="3333"/>
            </a:lvl4pPr>
            <a:lvl5pPr lvl="4" algn="ctr" rtl="0">
              <a:spcBef>
                <a:spcPts val="0"/>
              </a:spcBef>
              <a:spcAft>
                <a:spcPts val="0"/>
              </a:spcAft>
              <a:buSzPts val="2500"/>
              <a:buNone/>
              <a:defRPr sz="3333"/>
            </a:lvl5pPr>
            <a:lvl6pPr lvl="5" algn="ctr" rtl="0">
              <a:spcBef>
                <a:spcPts val="0"/>
              </a:spcBef>
              <a:spcAft>
                <a:spcPts val="0"/>
              </a:spcAft>
              <a:buSzPts val="2500"/>
              <a:buNone/>
              <a:defRPr sz="3333"/>
            </a:lvl6pPr>
            <a:lvl7pPr lvl="6" algn="ctr" rtl="0">
              <a:spcBef>
                <a:spcPts val="0"/>
              </a:spcBef>
              <a:spcAft>
                <a:spcPts val="0"/>
              </a:spcAft>
              <a:buSzPts val="2500"/>
              <a:buNone/>
              <a:defRPr sz="3333"/>
            </a:lvl7pPr>
            <a:lvl8pPr lvl="7" algn="ctr" rtl="0">
              <a:spcBef>
                <a:spcPts val="0"/>
              </a:spcBef>
              <a:spcAft>
                <a:spcPts val="0"/>
              </a:spcAft>
              <a:buSzPts val="2500"/>
              <a:buNone/>
              <a:defRPr sz="3333"/>
            </a:lvl8pPr>
            <a:lvl9pPr lvl="8" algn="ctr" rtl="0">
              <a:spcBef>
                <a:spcPts val="0"/>
              </a:spcBef>
              <a:spcAft>
                <a:spcPts val="0"/>
              </a:spcAft>
              <a:buSzPts val="2500"/>
              <a:buNone/>
              <a:defRPr sz="3333"/>
            </a:lvl9pPr>
          </a:lstStyle>
          <a:p>
            <a:r>
              <a:rPr lang="en-GB"/>
              <a:t>Click to edit Master title style</a:t>
            </a:r>
            <a:endParaRPr/>
          </a:p>
        </p:txBody>
      </p:sp>
      <p:sp>
        <p:nvSpPr>
          <p:cNvPr id="1244" name="Google Shape;1244;p28"/>
          <p:cNvSpPr txBox="1">
            <a:spLocks noGrp="1"/>
          </p:cNvSpPr>
          <p:nvPr>
            <p:ph type="subTitle" idx="4"/>
          </p:nvPr>
        </p:nvSpPr>
        <p:spPr>
          <a:xfrm>
            <a:off x="5988208" y="2125567"/>
            <a:ext cx="2637600" cy="8872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SzPts val="1400"/>
              <a:buNone/>
              <a:defRPr sz="1867">
                <a:solidFill>
                  <a:srgbClr val="242424"/>
                </a:solidFill>
              </a:defRPr>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r>
              <a:rPr lang="en-GB"/>
              <a:t>Click to edit Master subtitle style</a:t>
            </a:r>
            <a:endParaRPr/>
          </a:p>
        </p:txBody>
      </p:sp>
      <p:sp>
        <p:nvSpPr>
          <p:cNvPr id="1245" name="Google Shape;1245;p28"/>
          <p:cNvSpPr txBox="1">
            <a:spLocks noGrp="1"/>
          </p:cNvSpPr>
          <p:nvPr>
            <p:ph type="title" idx="5"/>
          </p:nvPr>
        </p:nvSpPr>
        <p:spPr>
          <a:xfrm>
            <a:off x="1096800" y="1657100"/>
            <a:ext cx="2637600" cy="7036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2500"/>
              <a:buNone/>
              <a:defRPr sz="2400"/>
            </a:lvl1pPr>
            <a:lvl2pPr lvl="1" algn="ctr" rtl="0">
              <a:spcBef>
                <a:spcPts val="0"/>
              </a:spcBef>
              <a:spcAft>
                <a:spcPts val="0"/>
              </a:spcAft>
              <a:buSzPts val="2500"/>
              <a:buNone/>
              <a:defRPr sz="3333"/>
            </a:lvl2pPr>
            <a:lvl3pPr lvl="2" algn="ctr" rtl="0">
              <a:spcBef>
                <a:spcPts val="0"/>
              </a:spcBef>
              <a:spcAft>
                <a:spcPts val="0"/>
              </a:spcAft>
              <a:buSzPts val="2500"/>
              <a:buNone/>
              <a:defRPr sz="3333"/>
            </a:lvl3pPr>
            <a:lvl4pPr lvl="3" algn="ctr" rtl="0">
              <a:spcBef>
                <a:spcPts val="0"/>
              </a:spcBef>
              <a:spcAft>
                <a:spcPts val="0"/>
              </a:spcAft>
              <a:buSzPts val="2500"/>
              <a:buNone/>
              <a:defRPr sz="3333"/>
            </a:lvl4pPr>
            <a:lvl5pPr lvl="4" algn="ctr" rtl="0">
              <a:spcBef>
                <a:spcPts val="0"/>
              </a:spcBef>
              <a:spcAft>
                <a:spcPts val="0"/>
              </a:spcAft>
              <a:buSzPts val="2500"/>
              <a:buNone/>
              <a:defRPr sz="3333"/>
            </a:lvl5pPr>
            <a:lvl6pPr lvl="5" algn="ctr" rtl="0">
              <a:spcBef>
                <a:spcPts val="0"/>
              </a:spcBef>
              <a:spcAft>
                <a:spcPts val="0"/>
              </a:spcAft>
              <a:buSzPts val="2500"/>
              <a:buNone/>
              <a:defRPr sz="3333"/>
            </a:lvl6pPr>
            <a:lvl7pPr lvl="6" algn="ctr" rtl="0">
              <a:spcBef>
                <a:spcPts val="0"/>
              </a:spcBef>
              <a:spcAft>
                <a:spcPts val="0"/>
              </a:spcAft>
              <a:buSzPts val="2500"/>
              <a:buNone/>
              <a:defRPr sz="3333"/>
            </a:lvl7pPr>
            <a:lvl8pPr lvl="7" algn="ctr" rtl="0">
              <a:spcBef>
                <a:spcPts val="0"/>
              </a:spcBef>
              <a:spcAft>
                <a:spcPts val="0"/>
              </a:spcAft>
              <a:buSzPts val="2500"/>
              <a:buNone/>
              <a:defRPr sz="3333"/>
            </a:lvl8pPr>
            <a:lvl9pPr lvl="8" algn="ctr" rtl="0">
              <a:spcBef>
                <a:spcPts val="0"/>
              </a:spcBef>
              <a:spcAft>
                <a:spcPts val="0"/>
              </a:spcAft>
              <a:buSzPts val="2500"/>
              <a:buNone/>
              <a:defRPr sz="3333"/>
            </a:lvl9pPr>
          </a:lstStyle>
          <a:p>
            <a:r>
              <a:rPr lang="en-GB"/>
              <a:t>Click to edit Master title style</a:t>
            </a:r>
            <a:endParaRPr/>
          </a:p>
        </p:txBody>
      </p:sp>
      <p:sp>
        <p:nvSpPr>
          <p:cNvPr id="1246" name="Google Shape;1246;p28"/>
          <p:cNvSpPr txBox="1">
            <a:spLocks noGrp="1"/>
          </p:cNvSpPr>
          <p:nvPr>
            <p:ph type="subTitle" idx="6"/>
          </p:nvPr>
        </p:nvSpPr>
        <p:spPr>
          <a:xfrm>
            <a:off x="1096800" y="2125567"/>
            <a:ext cx="2637600" cy="8872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SzPts val="1400"/>
              <a:buNone/>
              <a:defRPr sz="1867">
                <a:solidFill>
                  <a:srgbClr val="242424"/>
                </a:solidFill>
              </a:defRPr>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r>
              <a:rPr lang="en-GB"/>
              <a:t>Click to edit Master subtitle style</a:t>
            </a:r>
            <a:endParaRPr/>
          </a:p>
        </p:txBody>
      </p:sp>
      <p:sp>
        <p:nvSpPr>
          <p:cNvPr id="1247" name="Google Shape;1247;p28"/>
          <p:cNvSpPr txBox="1">
            <a:spLocks noGrp="1"/>
          </p:cNvSpPr>
          <p:nvPr>
            <p:ph type="title" idx="7"/>
          </p:nvPr>
        </p:nvSpPr>
        <p:spPr>
          <a:xfrm>
            <a:off x="8457608" y="4795200"/>
            <a:ext cx="2637600" cy="7036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2500"/>
              <a:buNone/>
              <a:defRPr sz="2400"/>
            </a:lvl1pPr>
            <a:lvl2pPr lvl="1" algn="ctr" rtl="0">
              <a:spcBef>
                <a:spcPts val="0"/>
              </a:spcBef>
              <a:spcAft>
                <a:spcPts val="0"/>
              </a:spcAft>
              <a:buSzPts val="2500"/>
              <a:buNone/>
              <a:defRPr sz="3333"/>
            </a:lvl2pPr>
            <a:lvl3pPr lvl="2" algn="ctr" rtl="0">
              <a:spcBef>
                <a:spcPts val="0"/>
              </a:spcBef>
              <a:spcAft>
                <a:spcPts val="0"/>
              </a:spcAft>
              <a:buSzPts val="2500"/>
              <a:buNone/>
              <a:defRPr sz="3333"/>
            </a:lvl3pPr>
            <a:lvl4pPr lvl="3" algn="ctr" rtl="0">
              <a:spcBef>
                <a:spcPts val="0"/>
              </a:spcBef>
              <a:spcAft>
                <a:spcPts val="0"/>
              </a:spcAft>
              <a:buSzPts val="2500"/>
              <a:buNone/>
              <a:defRPr sz="3333"/>
            </a:lvl4pPr>
            <a:lvl5pPr lvl="4" algn="ctr" rtl="0">
              <a:spcBef>
                <a:spcPts val="0"/>
              </a:spcBef>
              <a:spcAft>
                <a:spcPts val="0"/>
              </a:spcAft>
              <a:buSzPts val="2500"/>
              <a:buNone/>
              <a:defRPr sz="3333"/>
            </a:lvl5pPr>
            <a:lvl6pPr lvl="5" algn="ctr" rtl="0">
              <a:spcBef>
                <a:spcPts val="0"/>
              </a:spcBef>
              <a:spcAft>
                <a:spcPts val="0"/>
              </a:spcAft>
              <a:buSzPts val="2500"/>
              <a:buNone/>
              <a:defRPr sz="3333"/>
            </a:lvl6pPr>
            <a:lvl7pPr lvl="6" algn="ctr" rtl="0">
              <a:spcBef>
                <a:spcPts val="0"/>
              </a:spcBef>
              <a:spcAft>
                <a:spcPts val="0"/>
              </a:spcAft>
              <a:buSzPts val="2500"/>
              <a:buNone/>
              <a:defRPr sz="3333"/>
            </a:lvl7pPr>
            <a:lvl8pPr lvl="7" algn="ctr" rtl="0">
              <a:spcBef>
                <a:spcPts val="0"/>
              </a:spcBef>
              <a:spcAft>
                <a:spcPts val="0"/>
              </a:spcAft>
              <a:buSzPts val="2500"/>
              <a:buNone/>
              <a:defRPr sz="3333"/>
            </a:lvl8pPr>
            <a:lvl9pPr lvl="8" algn="ctr" rtl="0">
              <a:spcBef>
                <a:spcPts val="0"/>
              </a:spcBef>
              <a:spcAft>
                <a:spcPts val="0"/>
              </a:spcAft>
              <a:buSzPts val="2500"/>
              <a:buNone/>
              <a:defRPr sz="3333"/>
            </a:lvl9pPr>
          </a:lstStyle>
          <a:p>
            <a:r>
              <a:rPr lang="en-GB"/>
              <a:t>Click to edit Master title style</a:t>
            </a:r>
            <a:endParaRPr/>
          </a:p>
        </p:txBody>
      </p:sp>
      <p:sp>
        <p:nvSpPr>
          <p:cNvPr id="1248" name="Google Shape;1248;p28"/>
          <p:cNvSpPr txBox="1">
            <a:spLocks noGrp="1"/>
          </p:cNvSpPr>
          <p:nvPr>
            <p:ph type="subTitle" idx="8"/>
          </p:nvPr>
        </p:nvSpPr>
        <p:spPr>
          <a:xfrm>
            <a:off x="8457608" y="5263667"/>
            <a:ext cx="2637600" cy="8872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SzPts val="1400"/>
              <a:buNone/>
              <a:defRPr sz="1867">
                <a:solidFill>
                  <a:srgbClr val="242424"/>
                </a:solidFill>
              </a:defRPr>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r>
              <a:rPr lang="en-GB"/>
              <a:t>Click to edit Master subtitle style</a:t>
            </a:r>
            <a:endParaRPr/>
          </a:p>
        </p:txBody>
      </p:sp>
      <p:sp>
        <p:nvSpPr>
          <p:cNvPr id="1249" name="Google Shape;1249;p28"/>
          <p:cNvSpPr txBox="1">
            <a:spLocks noGrp="1"/>
          </p:cNvSpPr>
          <p:nvPr>
            <p:ph type="title" idx="9" hasCustomPrompt="1"/>
          </p:nvPr>
        </p:nvSpPr>
        <p:spPr>
          <a:xfrm>
            <a:off x="1701800" y="3662784"/>
            <a:ext cx="1427600" cy="4756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1800"/>
              <a:buNone/>
              <a:defRPr sz="2400"/>
            </a:lvl1pPr>
            <a:lvl2pPr lvl="1" algn="ctr" rtl="0">
              <a:spcBef>
                <a:spcPts val="0"/>
              </a:spcBef>
              <a:spcAft>
                <a:spcPts val="0"/>
              </a:spcAft>
              <a:buSzPts val="1800"/>
              <a:buNone/>
              <a:defRPr sz="2400"/>
            </a:lvl2pPr>
            <a:lvl3pPr lvl="2" algn="ctr" rtl="0">
              <a:spcBef>
                <a:spcPts val="0"/>
              </a:spcBef>
              <a:spcAft>
                <a:spcPts val="0"/>
              </a:spcAft>
              <a:buSzPts val="1800"/>
              <a:buNone/>
              <a:defRPr sz="2400"/>
            </a:lvl3pPr>
            <a:lvl4pPr lvl="3" algn="ctr" rtl="0">
              <a:spcBef>
                <a:spcPts val="0"/>
              </a:spcBef>
              <a:spcAft>
                <a:spcPts val="0"/>
              </a:spcAft>
              <a:buSzPts val="1800"/>
              <a:buNone/>
              <a:defRPr sz="2400"/>
            </a:lvl4pPr>
            <a:lvl5pPr lvl="4" algn="ctr" rtl="0">
              <a:spcBef>
                <a:spcPts val="0"/>
              </a:spcBef>
              <a:spcAft>
                <a:spcPts val="0"/>
              </a:spcAft>
              <a:buSzPts val="1800"/>
              <a:buNone/>
              <a:defRPr sz="2400"/>
            </a:lvl5pPr>
            <a:lvl6pPr lvl="5" algn="ctr" rtl="0">
              <a:spcBef>
                <a:spcPts val="0"/>
              </a:spcBef>
              <a:spcAft>
                <a:spcPts val="0"/>
              </a:spcAft>
              <a:buSzPts val="1800"/>
              <a:buNone/>
              <a:defRPr sz="2400"/>
            </a:lvl6pPr>
            <a:lvl7pPr lvl="6" algn="ctr" rtl="0">
              <a:spcBef>
                <a:spcPts val="0"/>
              </a:spcBef>
              <a:spcAft>
                <a:spcPts val="0"/>
              </a:spcAft>
              <a:buSzPts val="1800"/>
              <a:buNone/>
              <a:defRPr sz="2400"/>
            </a:lvl7pPr>
            <a:lvl8pPr lvl="7" algn="ctr" rtl="0">
              <a:spcBef>
                <a:spcPts val="0"/>
              </a:spcBef>
              <a:spcAft>
                <a:spcPts val="0"/>
              </a:spcAft>
              <a:buSzPts val="1800"/>
              <a:buNone/>
              <a:defRPr sz="2400"/>
            </a:lvl8pPr>
            <a:lvl9pPr lvl="8" algn="ctr" rtl="0">
              <a:spcBef>
                <a:spcPts val="0"/>
              </a:spcBef>
              <a:spcAft>
                <a:spcPts val="0"/>
              </a:spcAft>
              <a:buSzPts val="1800"/>
              <a:buNone/>
              <a:defRPr sz="2400"/>
            </a:lvl9pPr>
          </a:lstStyle>
          <a:p>
            <a:r>
              <a:t>xx%</a:t>
            </a:r>
          </a:p>
        </p:txBody>
      </p:sp>
      <p:sp>
        <p:nvSpPr>
          <p:cNvPr id="1250" name="Google Shape;1250;p28"/>
          <p:cNvSpPr txBox="1">
            <a:spLocks noGrp="1"/>
          </p:cNvSpPr>
          <p:nvPr>
            <p:ph type="title" idx="13" hasCustomPrompt="1"/>
          </p:nvPr>
        </p:nvSpPr>
        <p:spPr>
          <a:xfrm>
            <a:off x="4134167" y="3662784"/>
            <a:ext cx="1427600" cy="4756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1800"/>
              <a:buNone/>
              <a:defRPr sz="2400"/>
            </a:lvl1pPr>
            <a:lvl2pPr lvl="1" algn="ctr" rtl="0">
              <a:spcBef>
                <a:spcPts val="0"/>
              </a:spcBef>
              <a:spcAft>
                <a:spcPts val="0"/>
              </a:spcAft>
              <a:buSzPts val="1800"/>
              <a:buNone/>
              <a:defRPr sz="2400"/>
            </a:lvl2pPr>
            <a:lvl3pPr lvl="2" algn="ctr" rtl="0">
              <a:spcBef>
                <a:spcPts val="0"/>
              </a:spcBef>
              <a:spcAft>
                <a:spcPts val="0"/>
              </a:spcAft>
              <a:buSzPts val="1800"/>
              <a:buNone/>
              <a:defRPr sz="2400"/>
            </a:lvl3pPr>
            <a:lvl4pPr lvl="3" algn="ctr" rtl="0">
              <a:spcBef>
                <a:spcPts val="0"/>
              </a:spcBef>
              <a:spcAft>
                <a:spcPts val="0"/>
              </a:spcAft>
              <a:buSzPts val="1800"/>
              <a:buNone/>
              <a:defRPr sz="2400"/>
            </a:lvl4pPr>
            <a:lvl5pPr lvl="4" algn="ctr" rtl="0">
              <a:spcBef>
                <a:spcPts val="0"/>
              </a:spcBef>
              <a:spcAft>
                <a:spcPts val="0"/>
              </a:spcAft>
              <a:buSzPts val="1800"/>
              <a:buNone/>
              <a:defRPr sz="2400"/>
            </a:lvl5pPr>
            <a:lvl6pPr lvl="5" algn="ctr" rtl="0">
              <a:spcBef>
                <a:spcPts val="0"/>
              </a:spcBef>
              <a:spcAft>
                <a:spcPts val="0"/>
              </a:spcAft>
              <a:buSzPts val="1800"/>
              <a:buNone/>
              <a:defRPr sz="2400"/>
            </a:lvl6pPr>
            <a:lvl7pPr lvl="6" algn="ctr" rtl="0">
              <a:spcBef>
                <a:spcPts val="0"/>
              </a:spcBef>
              <a:spcAft>
                <a:spcPts val="0"/>
              </a:spcAft>
              <a:buSzPts val="1800"/>
              <a:buNone/>
              <a:defRPr sz="2400"/>
            </a:lvl7pPr>
            <a:lvl8pPr lvl="7" algn="ctr" rtl="0">
              <a:spcBef>
                <a:spcPts val="0"/>
              </a:spcBef>
              <a:spcAft>
                <a:spcPts val="0"/>
              </a:spcAft>
              <a:buSzPts val="1800"/>
              <a:buNone/>
              <a:defRPr sz="2400"/>
            </a:lvl8pPr>
            <a:lvl9pPr lvl="8" algn="ctr" rtl="0">
              <a:spcBef>
                <a:spcPts val="0"/>
              </a:spcBef>
              <a:spcAft>
                <a:spcPts val="0"/>
              </a:spcAft>
              <a:buSzPts val="1800"/>
              <a:buNone/>
              <a:defRPr sz="2400"/>
            </a:lvl9pPr>
          </a:lstStyle>
          <a:p>
            <a:r>
              <a:t>xx%</a:t>
            </a:r>
          </a:p>
        </p:txBody>
      </p:sp>
      <p:sp>
        <p:nvSpPr>
          <p:cNvPr id="1251" name="Google Shape;1251;p28"/>
          <p:cNvSpPr txBox="1">
            <a:spLocks noGrp="1"/>
          </p:cNvSpPr>
          <p:nvPr>
            <p:ph type="title" idx="14" hasCustomPrompt="1"/>
          </p:nvPr>
        </p:nvSpPr>
        <p:spPr>
          <a:xfrm>
            <a:off x="6593208" y="3662784"/>
            <a:ext cx="1427600" cy="4756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1800"/>
              <a:buNone/>
              <a:defRPr sz="2400"/>
            </a:lvl1pPr>
            <a:lvl2pPr lvl="1" algn="ctr" rtl="0">
              <a:spcBef>
                <a:spcPts val="0"/>
              </a:spcBef>
              <a:spcAft>
                <a:spcPts val="0"/>
              </a:spcAft>
              <a:buSzPts val="1800"/>
              <a:buNone/>
              <a:defRPr sz="2400"/>
            </a:lvl2pPr>
            <a:lvl3pPr lvl="2" algn="ctr" rtl="0">
              <a:spcBef>
                <a:spcPts val="0"/>
              </a:spcBef>
              <a:spcAft>
                <a:spcPts val="0"/>
              </a:spcAft>
              <a:buSzPts val="1800"/>
              <a:buNone/>
              <a:defRPr sz="2400"/>
            </a:lvl3pPr>
            <a:lvl4pPr lvl="3" algn="ctr" rtl="0">
              <a:spcBef>
                <a:spcPts val="0"/>
              </a:spcBef>
              <a:spcAft>
                <a:spcPts val="0"/>
              </a:spcAft>
              <a:buSzPts val="1800"/>
              <a:buNone/>
              <a:defRPr sz="2400"/>
            </a:lvl4pPr>
            <a:lvl5pPr lvl="4" algn="ctr" rtl="0">
              <a:spcBef>
                <a:spcPts val="0"/>
              </a:spcBef>
              <a:spcAft>
                <a:spcPts val="0"/>
              </a:spcAft>
              <a:buSzPts val="1800"/>
              <a:buNone/>
              <a:defRPr sz="2400"/>
            </a:lvl5pPr>
            <a:lvl6pPr lvl="5" algn="ctr" rtl="0">
              <a:spcBef>
                <a:spcPts val="0"/>
              </a:spcBef>
              <a:spcAft>
                <a:spcPts val="0"/>
              </a:spcAft>
              <a:buSzPts val="1800"/>
              <a:buNone/>
              <a:defRPr sz="2400"/>
            </a:lvl6pPr>
            <a:lvl7pPr lvl="6" algn="ctr" rtl="0">
              <a:spcBef>
                <a:spcPts val="0"/>
              </a:spcBef>
              <a:spcAft>
                <a:spcPts val="0"/>
              </a:spcAft>
              <a:buSzPts val="1800"/>
              <a:buNone/>
              <a:defRPr sz="2400"/>
            </a:lvl7pPr>
            <a:lvl8pPr lvl="7" algn="ctr" rtl="0">
              <a:spcBef>
                <a:spcPts val="0"/>
              </a:spcBef>
              <a:spcAft>
                <a:spcPts val="0"/>
              </a:spcAft>
              <a:buSzPts val="1800"/>
              <a:buNone/>
              <a:defRPr sz="2400"/>
            </a:lvl8pPr>
            <a:lvl9pPr lvl="8" algn="ctr" rtl="0">
              <a:spcBef>
                <a:spcPts val="0"/>
              </a:spcBef>
              <a:spcAft>
                <a:spcPts val="0"/>
              </a:spcAft>
              <a:buSzPts val="1800"/>
              <a:buNone/>
              <a:defRPr sz="2400"/>
            </a:lvl9pPr>
          </a:lstStyle>
          <a:p>
            <a:r>
              <a:t>xx%</a:t>
            </a:r>
          </a:p>
        </p:txBody>
      </p:sp>
      <p:sp>
        <p:nvSpPr>
          <p:cNvPr id="1252" name="Google Shape;1252;p28"/>
          <p:cNvSpPr txBox="1">
            <a:spLocks noGrp="1"/>
          </p:cNvSpPr>
          <p:nvPr>
            <p:ph type="title" idx="15" hasCustomPrompt="1"/>
          </p:nvPr>
        </p:nvSpPr>
        <p:spPr>
          <a:xfrm>
            <a:off x="9062608" y="3662784"/>
            <a:ext cx="1427600" cy="4756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1800"/>
              <a:buNone/>
              <a:defRPr sz="2400"/>
            </a:lvl1pPr>
            <a:lvl2pPr lvl="1" algn="ctr" rtl="0">
              <a:spcBef>
                <a:spcPts val="0"/>
              </a:spcBef>
              <a:spcAft>
                <a:spcPts val="0"/>
              </a:spcAft>
              <a:buSzPts val="1800"/>
              <a:buNone/>
              <a:defRPr sz="2400"/>
            </a:lvl2pPr>
            <a:lvl3pPr lvl="2" algn="ctr" rtl="0">
              <a:spcBef>
                <a:spcPts val="0"/>
              </a:spcBef>
              <a:spcAft>
                <a:spcPts val="0"/>
              </a:spcAft>
              <a:buSzPts val="1800"/>
              <a:buNone/>
              <a:defRPr sz="2400"/>
            </a:lvl3pPr>
            <a:lvl4pPr lvl="3" algn="ctr" rtl="0">
              <a:spcBef>
                <a:spcPts val="0"/>
              </a:spcBef>
              <a:spcAft>
                <a:spcPts val="0"/>
              </a:spcAft>
              <a:buSzPts val="1800"/>
              <a:buNone/>
              <a:defRPr sz="2400"/>
            </a:lvl4pPr>
            <a:lvl5pPr lvl="4" algn="ctr" rtl="0">
              <a:spcBef>
                <a:spcPts val="0"/>
              </a:spcBef>
              <a:spcAft>
                <a:spcPts val="0"/>
              </a:spcAft>
              <a:buSzPts val="1800"/>
              <a:buNone/>
              <a:defRPr sz="2400"/>
            </a:lvl5pPr>
            <a:lvl6pPr lvl="5" algn="ctr" rtl="0">
              <a:spcBef>
                <a:spcPts val="0"/>
              </a:spcBef>
              <a:spcAft>
                <a:spcPts val="0"/>
              </a:spcAft>
              <a:buSzPts val="1800"/>
              <a:buNone/>
              <a:defRPr sz="2400"/>
            </a:lvl6pPr>
            <a:lvl7pPr lvl="6" algn="ctr" rtl="0">
              <a:spcBef>
                <a:spcPts val="0"/>
              </a:spcBef>
              <a:spcAft>
                <a:spcPts val="0"/>
              </a:spcAft>
              <a:buSzPts val="1800"/>
              <a:buNone/>
              <a:defRPr sz="2400"/>
            </a:lvl7pPr>
            <a:lvl8pPr lvl="7" algn="ctr" rtl="0">
              <a:spcBef>
                <a:spcPts val="0"/>
              </a:spcBef>
              <a:spcAft>
                <a:spcPts val="0"/>
              </a:spcAft>
              <a:buSzPts val="1800"/>
              <a:buNone/>
              <a:defRPr sz="2400"/>
            </a:lvl8pPr>
            <a:lvl9pPr lvl="8" algn="ctr" rtl="0">
              <a:spcBef>
                <a:spcPts val="0"/>
              </a:spcBef>
              <a:spcAft>
                <a:spcPts val="0"/>
              </a:spcAft>
              <a:buSzPts val="1800"/>
              <a:buNone/>
              <a:defRPr sz="2400"/>
            </a:lvl9pPr>
          </a:lstStyle>
          <a:p>
            <a:r>
              <a:t>xx%</a:t>
            </a:r>
          </a:p>
        </p:txBody>
      </p:sp>
    </p:spTree>
    <p:extLst>
      <p:ext uri="{BB962C8B-B14F-4D97-AF65-F5344CB8AC3E}">
        <p14:creationId xmlns:p14="http://schemas.microsoft.com/office/powerpoint/2010/main" val="148849528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matchingName="Title and six columns">
  <p:cSld name="Title and six columns">
    <p:spTree>
      <p:nvGrpSpPr>
        <p:cNvPr id="1" name="Shape 1253"/>
        <p:cNvGrpSpPr/>
        <p:nvPr/>
      </p:nvGrpSpPr>
      <p:grpSpPr>
        <a:xfrm>
          <a:off x="0" y="0"/>
          <a:ext cx="0" cy="0"/>
          <a:chOff x="0" y="0"/>
          <a:chExt cx="0" cy="0"/>
        </a:xfrm>
      </p:grpSpPr>
      <p:grpSp>
        <p:nvGrpSpPr>
          <p:cNvPr id="1254" name="Google Shape;1254;p29"/>
          <p:cNvGrpSpPr/>
          <p:nvPr/>
        </p:nvGrpSpPr>
        <p:grpSpPr>
          <a:xfrm rot="5400000">
            <a:off x="232346" y="875256"/>
            <a:ext cx="189677" cy="1587349"/>
            <a:chOff x="8231618" y="3838549"/>
            <a:chExt cx="142258" cy="1190512"/>
          </a:xfrm>
        </p:grpSpPr>
        <p:sp>
          <p:nvSpPr>
            <p:cNvPr id="1255" name="Google Shape;1255;p29"/>
            <p:cNvSpPr/>
            <p:nvPr/>
          </p:nvSpPr>
          <p:spPr>
            <a:xfrm>
              <a:off x="8297557" y="4510283"/>
              <a:ext cx="21255" cy="518777"/>
            </a:xfrm>
            <a:custGeom>
              <a:avLst/>
              <a:gdLst/>
              <a:ahLst/>
              <a:cxnLst/>
              <a:rect l="l" t="t" r="r" b="b"/>
              <a:pathLst>
                <a:path w="420" h="10251" extrusionOk="0">
                  <a:moveTo>
                    <a:pt x="0" y="10251"/>
                  </a:moveTo>
                  <a:lnTo>
                    <a:pt x="420" y="10251"/>
                  </a:lnTo>
                  <a:lnTo>
                    <a:pt x="420" y="1"/>
                  </a:lnTo>
                  <a:lnTo>
                    <a:pt x="0"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256" name="Google Shape;1256;p29"/>
            <p:cNvSpPr/>
            <p:nvPr/>
          </p:nvSpPr>
          <p:spPr>
            <a:xfrm>
              <a:off x="8231618" y="3838549"/>
              <a:ext cx="142258" cy="142258"/>
            </a:xfrm>
            <a:custGeom>
              <a:avLst/>
              <a:gdLst/>
              <a:ahLst/>
              <a:cxnLst/>
              <a:rect l="l" t="t" r="r" b="b"/>
              <a:pathLst>
                <a:path w="2811" h="2811" extrusionOk="0">
                  <a:moveTo>
                    <a:pt x="1" y="0"/>
                  </a:moveTo>
                  <a:lnTo>
                    <a:pt x="2811" y="0"/>
                  </a:lnTo>
                  <a:lnTo>
                    <a:pt x="2811" y="2810"/>
                  </a:lnTo>
                  <a:lnTo>
                    <a:pt x="1" y="281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257" name="Google Shape;1257;p29"/>
            <p:cNvSpPr/>
            <p:nvPr/>
          </p:nvSpPr>
          <p:spPr>
            <a:xfrm>
              <a:off x="8231618" y="4029938"/>
              <a:ext cx="142258" cy="141853"/>
            </a:xfrm>
            <a:custGeom>
              <a:avLst/>
              <a:gdLst/>
              <a:ahLst/>
              <a:cxnLst/>
              <a:rect l="l" t="t" r="r" b="b"/>
              <a:pathLst>
                <a:path w="2811" h="2803" extrusionOk="0">
                  <a:moveTo>
                    <a:pt x="1" y="1"/>
                  </a:moveTo>
                  <a:lnTo>
                    <a:pt x="2811" y="1"/>
                  </a:lnTo>
                  <a:lnTo>
                    <a:pt x="2811" y="2802"/>
                  </a:lnTo>
                  <a:lnTo>
                    <a:pt x="1" y="2802"/>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258" name="Google Shape;1258;p29"/>
            <p:cNvSpPr/>
            <p:nvPr/>
          </p:nvSpPr>
          <p:spPr>
            <a:xfrm>
              <a:off x="8231618" y="4220922"/>
              <a:ext cx="142258" cy="141802"/>
            </a:xfrm>
            <a:custGeom>
              <a:avLst/>
              <a:gdLst/>
              <a:ahLst/>
              <a:cxnLst/>
              <a:rect l="l" t="t" r="r" b="b"/>
              <a:pathLst>
                <a:path w="2811" h="2802" extrusionOk="0">
                  <a:moveTo>
                    <a:pt x="1" y="0"/>
                  </a:moveTo>
                  <a:lnTo>
                    <a:pt x="2811" y="0"/>
                  </a:lnTo>
                  <a:lnTo>
                    <a:pt x="2811" y="2802"/>
                  </a:lnTo>
                  <a:lnTo>
                    <a:pt x="1" y="2802"/>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259" name="Google Shape;1259;p29"/>
            <p:cNvSpPr/>
            <p:nvPr/>
          </p:nvSpPr>
          <p:spPr>
            <a:xfrm>
              <a:off x="8231618" y="4411907"/>
              <a:ext cx="142258" cy="142258"/>
            </a:xfrm>
            <a:custGeom>
              <a:avLst/>
              <a:gdLst/>
              <a:ahLst/>
              <a:cxnLst/>
              <a:rect l="l" t="t" r="r" b="b"/>
              <a:pathLst>
                <a:path w="2811" h="2811" extrusionOk="0">
                  <a:moveTo>
                    <a:pt x="1" y="0"/>
                  </a:moveTo>
                  <a:lnTo>
                    <a:pt x="2811" y="0"/>
                  </a:lnTo>
                  <a:lnTo>
                    <a:pt x="2811" y="2810"/>
                  </a:lnTo>
                  <a:lnTo>
                    <a:pt x="1" y="281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sp>
        <p:nvSpPr>
          <p:cNvPr id="1260" name="Google Shape;1260;p29"/>
          <p:cNvSpPr/>
          <p:nvPr/>
        </p:nvSpPr>
        <p:spPr>
          <a:xfrm rot="-5400000">
            <a:off x="3323600" y="6100067"/>
            <a:ext cx="1781600" cy="350800"/>
          </a:xfrm>
          <a:prstGeom prst="parallelogram">
            <a:avLst>
              <a:gd name="adj" fmla="val 25000"/>
            </a:avLst>
          </a:prstGeom>
          <a:gradFill>
            <a:gsLst>
              <a:gs pos="0">
                <a:schemeClr val="accent3"/>
              </a:gs>
              <a:gs pos="43000">
                <a:srgbClr val="DCDCDC">
                  <a:alpha val="41568"/>
                </a:srgbClr>
              </a:gs>
              <a:gs pos="100000">
                <a:srgbClr val="FFFFFF">
                  <a:alpha val="0"/>
                </a:srgbClr>
              </a:gs>
            </a:gsLst>
            <a:lin ang="0" scaled="0"/>
          </a:gra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261" name="Google Shape;1261;p29"/>
          <p:cNvSpPr/>
          <p:nvPr/>
        </p:nvSpPr>
        <p:spPr>
          <a:xfrm rot="-5400000">
            <a:off x="7086667" y="6100067"/>
            <a:ext cx="1781600" cy="350800"/>
          </a:xfrm>
          <a:prstGeom prst="parallelogram">
            <a:avLst>
              <a:gd name="adj" fmla="val 25000"/>
            </a:avLst>
          </a:prstGeom>
          <a:gradFill>
            <a:gsLst>
              <a:gs pos="0">
                <a:schemeClr val="accent3"/>
              </a:gs>
              <a:gs pos="43000">
                <a:srgbClr val="DCDCDC">
                  <a:alpha val="41568"/>
                </a:srgbClr>
              </a:gs>
              <a:gs pos="100000">
                <a:srgbClr val="FFFFFF">
                  <a:alpha val="0"/>
                </a:srgbClr>
              </a:gs>
            </a:gsLst>
            <a:lin ang="0" scaled="0"/>
          </a:gra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262" name="Google Shape;1262;p29"/>
          <p:cNvSpPr txBox="1">
            <a:spLocks noGrp="1"/>
          </p:cNvSpPr>
          <p:nvPr>
            <p:ph type="title"/>
          </p:nvPr>
        </p:nvSpPr>
        <p:spPr>
          <a:xfrm>
            <a:off x="960000" y="529467"/>
            <a:ext cx="10272000" cy="7636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3000"/>
              <a:buNone/>
              <a:defRPr/>
            </a:lvl1pPr>
            <a:lvl2pPr lvl="1" rtl="0">
              <a:spcBef>
                <a:spcPts val="0"/>
              </a:spcBef>
              <a:spcAft>
                <a:spcPts val="0"/>
              </a:spcAft>
              <a:buSzPts val="3000"/>
              <a:buNone/>
              <a:defRPr/>
            </a:lvl2pPr>
            <a:lvl3pPr lvl="2" rtl="0">
              <a:spcBef>
                <a:spcPts val="0"/>
              </a:spcBef>
              <a:spcAft>
                <a:spcPts val="0"/>
              </a:spcAft>
              <a:buSzPts val="3000"/>
              <a:buNone/>
              <a:defRPr/>
            </a:lvl3pPr>
            <a:lvl4pPr lvl="3" rtl="0">
              <a:spcBef>
                <a:spcPts val="0"/>
              </a:spcBef>
              <a:spcAft>
                <a:spcPts val="0"/>
              </a:spcAft>
              <a:buSzPts val="3000"/>
              <a:buNone/>
              <a:defRPr/>
            </a:lvl4pPr>
            <a:lvl5pPr lvl="4" rtl="0">
              <a:spcBef>
                <a:spcPts val="0"/>
              </a:spcBef>
              <a:spcAft>
                <a:spcPts val="0"/>
              </a:spcAft>
              <a:buSzPts val="3000"/>
              <a:buNone/>
              <a:defRPr/>
            </a:lvl5pPr>
            <a:lvl6pPr lvl="5" rtl="0">
              <a:spcBef>
                <a:spcPts val="0"/>
              </a:spcBef>
              <a:spcAft>
                <a:spcPts val="0"/>
              </a:spcAft>
              <a:buSzPts val="3000"/>
              <a:buNone/>
              <a:defRPr/>
            </a:lvl6pPr>
            <a:lvl7pPr lvl="6" rtl="0">
              <a:spcBef>
                <a:spcPts val="0"/>
              </a:spcBef>
              <a:spcAft>
                <a:spcPts val="0"/>
              </a:spcAft>
              <a:buSzPts val="3000"/>
              <a:buNone/>
              <a:defRPr/>
            </a:lvl7pPr>
            <a:lvl8pPr lvl="7" rtl="0">
              <a:spcBef>
                <a:spcPts val="0"/>
              </a:spcBef>
              <a:spcAft>
                <a:spcPts val="0"/>
              </a:spcAft>
              <a:buSzPts val="3000"/>
              <a:buNone/>
              <a:defRPr/>
            </a:lvl8pPr>
            <a:lvl9pPr lvl="8" rtl="0">
              <a:spcBef>
                <a:spcPts val="0"/>
              </a:spcBef>
              <a:spcAft>
                <a:spcPts val="0"/>
              </a:spcAft>
              <a:buSzPts val="3000"/>
              <a:buNone/>
              <a:defRPr/>
            </a:lvl9pPr>
          </a:lstStyle>
          <a:p>
            <a:r>
              <a:rPr lang="en-GB"/>
              <a:t>Click to edit Master title style</a:t>
            </a:r>
            <a:endParaRPr/>
          </a:p>
        </p:txBody>
      </p:sp>
      <p:sp>
        <p:nvSpPr>
          <p:cNvPr id="1263" name="Google Shape;1263;p29"/>
          <p:cNvSpPr txBox="1">
            <a:spLocks noGrp="1"/>
          </p:cNvSpPr>
          <p:nvPr>
            <p:ph type="title" idx="2"/>
          </p:nvPr>
        </p:nvSpPr>
        <p:spPr>
          <a:xfrm>
            <a:off x="784267" y="2243800"/>
            <a:ext cx="3321200" cy="7036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2500"/>
              <a:buNone/>
              <a:defRPr sz="2400"/>
            </a:lvl1pPr>
            <a:lvl2pPr lvl="1" algn="ctr" rtl="0">
              <a:spcBef>
                <a:spcPts val="0"/>
              </a:spcBef>
              <a:spcAft>
                <a:spcPts val="0"/>
              </a:spcAft>
              <a:buSzPts val="2500"/>
              <a:buNone/>
              <a:defRPr sz="3333"/>
            </a:lvl2pPr>
            <a:lvl3pPr lvl="2" algn="ctr" rtl="0">
              <a:spcBef>
                <a:spcPts val="0"/>
              </a:spcBef>
              <a:spcAft>
                <a:spcPts val="0"/>
              </a:spcAft>
              <a:buSzPts val="2500"/>
              <a:buNone/>
              <a:defRPr sz="3333"/>
            </a:lvl3pPr>
            <a:lvl4pPr lvl="3" algn="ctr" rtl="0">
              <a:spcBef>
                <a:spcPts val="0"/>
              </a:spcBef>
              <a:spcAft>
                <a:spcPts val="0"/>
              </a:spcAft>
              <a:buSzPts val="2500"/>
              <a:buNone/>
              <a:defRPr sz="3333"/>
            </a:lvl4pPr>
            <a:lvl5pPr lvl="4" algn="ctr" rtl="0">
              <a:spcBef>
                <a:spcPts val="0"/>
              </a:spcBef>
              <a:spcAft>
                <a:spcPts val="0"/>
              </a:spcAft>
              <a:buSzPts val="2500"/>
              <a:buNone/>
              <a:defRPr sz="3333"/>
            </a:lvl5pPr>
            <a:lvl6pPr lvl="5" algn="ctr" rtl="0">
              <a:spcBef>
                <a:spcPts val="0"/>
              </a:spcBef>
              <a:spcAft>
                <a:spcPts val="0"/>
              </a:spcAft>
              <a:buSzPts val="2500"/>
              <a:buNone/>
              <a:defRPr sz="3333"/>
            </a:lvl6pPr>
            <a:lvl7pPr lvl="6" algn="ctr" rtl="0">
              <a:spcBef>
                <a:spcPts val="0"/>
              </a:spcBef>
              <a:spcAft>
                <a:spcPts val="0"/>
              </a:spcAft>
              <a:buSzPts val="2500"/>
              <a:buNone/>
              <a:defRPr sz="3333"/>
            </a:lvl7pPr>
            <a:lvl8pPr lvl="7" algn="ctr" rtl="0">
              <a:spcBef>
                <a:spcPts val="0"/>
              </a:spcBef>
              <a:spcAft>
                <a:spcPts val="0"/>
              </a:spcAft>
              <a:buSzPts val="2500"/>
              <a:buNone/>
              <a:defRPr sz="3333"/>
            </a:lvl8pPr>
            <a:lvl9pPr lvl="8" algn="ctr" rtl="0">
              <a:spcBef>
                <a:spcPts val="0"/>
              </a:spcBef>
              <a:spcAft>
                <a:spcPts val="0"/>
              </a:spcAft>
              <a:buSzPts val="2500"/>
              <a:buNone/>
              <a:defRPr sz="3333"/>
            </a:lvl9pPr>
          </a:lstStyle>
          <a:p>
            <a:r>
              <a:rPr lang="en-GB"/>
              <a:t>Click to edit Master title style</a:t>
            </a:r>
            <a:endParaRPr/>
          </a:p>
        </p:txBody>
      </p:sp>
      <p:sp>
        <p:nvSpPr>
          <p:cNvPr id="1264" name="Google Shape;1264;p29"/>
          <p:cNvSpPr txBox="1">
            <a:spLocks noGrp="1"/>
          </p:cNvSpPr>
          <p:nvPr>
            <p:ph type="subTitle" idx="1"/>
          </p:nvPr>
        </p:nvSpPr>
        <p:spPr>
          <a:xfrm>
            <a:off x="1120867" y="2708200"/>
            <a:ext cx="2648000" cy="8872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SzPts val="1400"/>
              <a:buNone/>
              <a:defRPr sz="1867">
                <a:solidFill>
                  <a:srgbClr val="242424"/>
                </a:solidFill>
              </a:defRPr>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r>
              <a:rPr lang="en-GB"/>
              <a:t>Click to edit Master subtitle style</a:t>
            </a:r>
            <a:endParaRPr/>
          </a:p>
        </p:txBody>
      </p:sp>
      <p:sp>
        <p:nvSpPr>
          <p:cNvPr id="1265" name="Google Shape;1265;p29"/>
          <p:cNvSpPr txBox="1">
            <a:spLocks noGrp="1"/>
          </p:cNvSpPr>
          <p:nvPr>
            <p:ph type="title" idx="3"/>
          </p:nvPr>
        </p:nvSpPr>
        <p:spPr>
          <a:xfrm>
            <a:off x="4435433" y="2243800"/>
            <a:ext cx="3321200" cy="7036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2500"/>
              <a:buNone/>
              <a:defRPr sz="2400"/>
            </a:lvl1pPr>
            <a:lvl2pPr lvl="1" algn="ctr" rtl="0">
              <a:spcBef>
                <a:spcPts val="0"/>
              </a:spcBef>
              <a:spcAft>
                <a:spcPts val="0"/>
              </a:spcAft>
              <a:buSzPts val="2500"/>
              <a:buNone/>
              <a:defRPr sz="3333"/>
            </a:lvl2pPr>
            <a:lvl3pPr lvl="2" algn="ctr" rtl="0">
              <a:spcBef>
                <a:spcPts val="0"/>
              </a:spcBef>
              <a:spcAft>
                <a:spcPts val="0"/>
              </a:spcAft>
              <a:buSzPts val="2500"/>
              <a:buNone/>
              <a:defRPr sz="3333"/>
            </a:lvl3pPr>
            <a:lvl4pPr lvl="3" algn="ctr" rtl="0">
              <a:spcBef>
                <a:spcPts val="0"/>
              </a:spcBef>
              <a:spcAft>
                <a:spcPts val="0"/>
              </a:spcAft>
              <a:buSzPts val="2500"/>
              <a:buNone/>
              <a:defRPr sz="3333"/>
            </a:lvl4pPr>
            <a:lvl5pPr lvl="4" algn="ctr" rtl="0">
              <a:spcBef>
                <a:spcPts val="0"/>
              </a:spcBef>
              <a:spcAft>
                <a:spcPts val="0"/>
              </a:spcAft>
              <a:buSzPts val="2500"/>
              <a:buNone/>
              <a:defRPr sz="3333"/>
            </a:lvl5pPr>
            <a:lvl6pPr lvl="5" algn="ctr" rtl="0">
              <a:spcBef>
                <a:spcPts val="0"/>
              </a:spcBef>
              <a:spcAft>
                <a:spcPts val="0"/>
              </a:spcAft>
              <a:buSzPts val="2500"/>
              <a:buNone/>
              <a:defRPr sz="3333"/>
            </a:lvl6pPr>
            <a:lvl7pPr lvl="6" algn="ctr" rtl="0">
              <a:spcBef>
                <a:spcPts val="0"/>
              </a:spcBef>
              <a:spcAft>
                <a:spcPts val="0"/>
              </a:spcAft>
              <a:buSzPts val="2500"/>
              <a:buNone/>
              <a:defRPr sz="3333"/>
            </a:lvl7pPr>
            <a:lvl8pPr lvl="7" algn="ctr" rtl="0">
              <a:spcBef>
                <a:spcPts val="0"/>
              </a:spcBef>
              <a:spcAft>
                <a:spcPts val="0"/>
              </a:spcAft>
              <a:buSzPts val="2500"/>
              <a:buNone/>
              <a:defRPr sz="3333"/>
            </a:lvl8pPr>
            <a:lvl9pPr lvl="8" algn="ctr" rtl="0">
              <a:spcBef>
                <a:spcPts val="0"/>
              </a:spcBef>
              <a:spcAft>
                <a:spcPts val="0"/>
              </a:spcAft>
              <a:buSzPts val="2500"/>
              <a:buNone/>
              <a:defRPr sz="3333"/>
            </a:lvl9pPr>
          </a:lstStyle>
          <a:p>
            <a:r>
              <a:rPr lang="en-GB"/>
              <a:t>Click to edit Master title style</a:t>
            </a:r>
            <a:endParaRPr/>
          </a:p>
        </p:txBody>
      </p:sp>
      <p:sp>
        <p:nvSpPr>
          <p:cNvPr id="1266" name="Google Shape;1266;p29"/>
          <p:cNvSpPr txBox="1">
            <a:spLocks noGrp="1"/>
          </p:cNvSpPr>
          <p:nvPr>
            <p:ph type="subTitle" idx="4"/>
          </p:nvPr>
        </p:nvSpPr>
        <p:spPr>
          <a:xfrm>
            <a:off x="4771929" y="2708200"/>
            <a:ext cx="2648000" cy="8872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SzPts val="1400"/>
              <a:buNone/>
              <a:defRPr sz="1867">
                <a:solidFill>
                  <a:srgbClr val="242424"/>
                </a:solidFill>
              </a:defRPr>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r>
              <a:rPr lang="en-GB"/>
              <a:t>Click to edit Master subtitle style</a:t>
            </a:r>
            <a:endParaRPr/>
          </a:p>
        </p:txBody>
      </p:sp>
      <p:sp>
        <p:nvSpPr>
          <p:cNvPr id="1267" name="Google Shape;1267;p29"/>
          <p:cNvSpPr txBox="1">
            <a:spLocks noGrp="1"/>
          </p:cNvSpPr>
          <p:nvPr>
            <p:ph type="title" idx="5"/>
          </p:nvPr>
        </p:nvSpPr>
        <p:spPr>
          <a:xfrm>
            <a:off x="784267" y="4764600"/>
            <a:ext cx="3321200" cy="7036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2500"/>
              <a:buNone/>
              <a:defRPr sz="2400"/>
            </a:lvl1pPr>
            <a:lvl2pPr lvl="1" algn="ctr" rtl="0">
              <a:spcBef>
                <a:spcPts val="0"/>
              </a:spcBef>
              <a:spcAft>
                <a:spcPts val="0"/>
              </a:spcAft>
              <a:buSzPts val="2500"/>
              <a:buNone/>
              <a:defRPr sz="3333"/>
            </a:lvl2pPr>
            <a:lvl3pPr lvl="2" algn="ctr" rtl="0">
              <a:spcBef>
                <a:spcPts val="0"/>
              </a:spcBef>
              <a:spcAft>
                <a:spcPts val="0"/>
              </a:spcAft>
              <a:buSzPts val="2500"/>
              <a:buNone/>
              <a:defRPr sz="3333"/>
            </a:lvl3pPr>
            <a:lvl4pPr lvl="3" algn="ctr" rtl="0">
              <a:spcBef>
                <a:spcPts val="0"/>
              </a:spcBef>
              <a:spcAft>
                <a:spcPts val="0"/>
              </a:spcAft>
              <a:buSzPts val="2500"/>
              <a:buNone/>
              <a:defRPr sz="3333"/>
            </a:lvl4pPr>
            <a:lvl5pPr lvl="4" algn="ctr" rtl="0">
              <a:spcBef>
                <a:spcPts val="0"/>
              </a:spcBef>
              <a:spcAft>
                <a:spcPts val="0"/>
              </a:spcAft>
              <a:buSzPts val="2500"/>
              <a:buNone/>
              <a:defRPr sz="3333"/>
            </a:lvl5pPr>
            <a:lvl6pPr lvl="5" algn="ctr" rtl="0">
              <a:spcBef>
                <a:spcPts val="0"/>
              </a:spcBef>
              <a:spcAft>
                <a:spcPts val="0"/>
              </a:spcAft>
              <a:buSzPts val="2500"/>
              <a:buNone/>
              <a:defRPr sz="3333"/>
            </a:lvl6pPr>
            <a:lvl7pPr lvl="6" algn="ctr" rtl="0">
              <a:spcBef>
                <a:spcPts val="0"/>
              </a:spcBef>
              <a:spcAft>
                <a:spcPts val="0"/>
              </a:spcAft>
              <a:buSzPts val="2500"/>
              <a:buNone/>
              <a:defRPr sz="3333"/>
            </a:lvl7pPr>
            <a:lvl8pPr lvl="7" algn="ctr" rtl="0">
              <a:spcBef>
                <a:spcPts val="0"/>
              </a:spcBef>
              <a:spcAft>
                <a:spcPts val="0"/>
              </a:spcAft>
              <a:buSzPts val="2500"/>
              <a:buNone/>
              <a:defRPr sz="3333"/>
            </a:lvl8pPr>
            <a:lvl9pPr lvl="8" algn="ctr" rtl="0">
              <a:spcBef>
                <a:spcPts val="0"/>
              </a:spcBef>
              <a:spcAft>
                <a:spcPts val="0"/>
              </a:spcAft>
              <a:buSzPts val="2500"/>
              <a:buNone/>
              <a:defRPr sz="3333"/>
            </a:lvl9pPr>
          </a:lstStyle>
          <a:p>
            <a:r>
              <a:rPr lang="en-GB"/>
              <a:t>Click to edit Master title style</a:t>
            </a:r>
            <a:endParaRPr/>
          </a:p>
        </p:txBody>
      </p:sp>
      <p:sp>
        <p:nvSpPr>
          <p:cNvPr id="1268" name="Google Shape;1268;p29"/>
          <p:cNvSpPr txBox="1">
            <a:spLocks noGrp="1"/>
          </p:cNvSpPr>
          <p:nvPr>
            <p:ph type="subTitle" idx="6"/>
          </p:nvPr>
        </p:nvSpPr>
        <p:spPr>
          <a:xfrm>
            <a:off x="1120867" y="5229000"/>
            <a:ext cx="2648000" cy="8872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SzPts val="1400"/>
              <a:buNone/>
              <a:defRPr sz="1867">
                <a:solidFill>
                  <a:srgbClr val="242424"/>
                </a:solidFill>
              </a:defRPr>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r>
              <a:rPr lang="en-GB"/>
              <a:t>Click to edit Master subtitle style</a:t>
            </a:r>
            <a:endParaRPr/>
          </a:p>
        </p:txBody>
      </p:sp>
      <p:sp>
        <p:nvSpPr>
          <p:cNvPr id="1269" name="Google Shape;1269;p29"/>
          <p:cNvSpPr txBox="1">
            <a:spLocks noGrp="1"/>
          </p:cNvSpPr>
          <p:nvPr>
            <p:ph type="title" idx="7"/>
          </p:nvPr>
        </p:nvSpPr>
        <p:spPr>
          <a:xfrm>
            <a:off x="4435433" y="4764600"/>
            <a:ext cx="3321200" cy="7036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2500"/>
              <a:buNone/>
              <a:defRPr sz="2400"/>
            </a:lvl1pPr>
            <a:lvl2pPr lvl="1" algn="ctr" rtl="0">
              <a:spcBef>
                <a:spcPts val="0"/>
              </a:spcBef>
              <a:spcAft>
                <a:spcPts val="0"/>
              </a:spcAft>
              <a:buSzPts val="2500"/>
              <a:buNone/>
              <a:defRPr sz="3333"/>
            </a:lvl2pPr>
            <a:lvl3pPr lvl="2" algn="ctr" rtl="0">
              <a:spcBef>
                <a:spcPts val="0"/>
              </a:spcBef>
              <a:spcAft>
                <a:spcPts val="0"/>
              </a:spcAft>
              <a:buSzPts val="2500"/>
              <a:buNone/>
              <a:defRPr sz="3333"/>
            </a:lvl3pPr>
            <a:lvl4pPr lvl="3" algn="ctr" rtl="0">
              <a:spcBef>
                <a:spcPts val="0"/>
              </a:spcBef>
              <a:spcAft>
                <a:spcPts val="0"/>
              </a:spcAft>
              <a:buSzPts val="2500"/>
              <a:buNone/>
              <a:defRPr sz="3333"/>
            </a:lvl4pPr>
            <a:lvl5pPr lvl="4" algn="ctr" rtl="0">
              <a:spcBef>
                <a:spcPts val="0"/>
              </a:spcBef>
              <a:spcAft>
                <a:spcPts val="0"/>
              </a:spcAft>
              <a:buSzPts val="2500"/>
              <a:buNone/>
              <a:defRPr sz="3333"/>
            </a:lvl5pPr>
            <a:lvl6pPr lvl="5" algn="ctr" rtl="0">
              <a:spcBef>
                <a:spcPts val="0"/>
              </a:spcBef>
              <a:spcAft>
                <a:spcPts val="0"/>
              </a:spcAft>
              <a:buSzPts val="2500"/>
              <a:buNone/>
              <a:defRPr sz="3333"/>
            </a:lvl6pPr>
            <a:lvl7pPr lvl="6" algn="ctr" rtl="0">
              <a:spcBef>
                <a:spcPts val="0"/>
              </a:spcBef>
              <a:spcAft>
                <a:spcPts val="0"/>
              </a:spcAft>
              <a:buSzPts val="2500"/>
              <a:buNone/>
              <a:defRPr sz="3333"/>
            </a:lvl7pPr>
            <a:lvl8pPr lvl="7" algn="ctr" rtl="0">
              <a:spcBef>
                <a:spcPts val="0"/>
              </a:spcBef>
              <a:spcAft>
                <a:spcPts val="0"/>
              </a:spcAft>
              <a:buSzPts val="2500"/>
              <a:buNone/>
              <a:defRPr sz="3333"/>
            </a:lvl8pPr>
            <a:lvl9pPr lvl="8" algn="ctr" rtl="0">
              <a:spcBef>
                <a:spcPts val="0"/>
              </a:spcBef>
              <a:spcAft>
                <a:spcPts val="0"/>
              </a:spcAft>
              <a:buSzPts val="2500"/>
              <a:buNone/>
              <a:defRPr sz="3333"/>
            </a:lvl9pPr>
          </a:lstStyle>
          <a:p>
            <a:r>
              <a:rPr lang="en-GB"/>
              <a:t>Click to edit Master title style</a:t>
            </a:r>
            <a:endParaRPr/>
          </a:p>
        </p:txBody>
      </p:sp>
      <p:sp>
        <p:nvSpPr>
          <p:cNvPr id="1270" name="Google Shape;1270;p29"/>
          <p:cNvSpPr txBox="1">
            <a:spLocks noGrp="1"/>
          </p:cNvSpPr>
          <p:nvPr>
            <p:ph type="subTitle" idx="8"/>
          </p:nvPr>
        </p:nvSpPr>
        <p:spPr>
          <a:xfrm>
            <a:off x="4771929" y="5229000"/>
            <a:ext cx="2648000" cy="8872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SzPts val="1400"/>
              <a:buNone/>
              <a:defRPr sz="1867">
                <a:solidFill>
                  <a:srgbClr val="242424"/>
                </a:solidFill>
              </a:defRPr>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r>
              <a:rPr lang="en-GB"/>
              <a:t>Click to edit Master subtitle style</a:t>
            </a:r>
            <a:endParaRPr/>
          </a:p>
        </p:txBody>
      </p:sp>
      <p:sp>
        <p:nvSpPr>
          <p:cNvPr id="1271" name="Google Shape;1271;p29"/>
          <p:cNvSpPr txBox="1">
            <a:spLocks noGrp="1"/>
          </p:cNvSpPr>
          <p:nvPr>
            <p:ph type="title" idx="9"/>
          </p:nvPr>
        </p:nvSpPr>
        <p:spPr>
          <a:xfrm>
            <a:off x="8086400" y="2243800"/>
            <a:ext cx="3321200" cy="7036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2500"/>
              <a:buNone/>
              <a:defRPr sz="2400"/>
            </a:lvl1pPr>
            <a:lvl2pPr lvl="1" algn="ctr" rtl="0">
              <a:spcBef>
                <a:spcPts val="0"/>
              </a:spcBef>
              <a:spcAft>
                <a:spcPts val="0"/>
              </a:spcAft>
              <a:buSzPts val="2500"/>
              <a:buNone/>
              <a:defRPr sz="3333"/>
            </a:lvl2pPr>
            <a:lvl3pPr lvl="2" algn="ctr" rtl="0">
              <a:spcBef>
                <a:spcPts val="0"/>
              </a:spcBef>
              <a:spcAft>
                <a:spcPts val="0"/>
              </a:spcAft>
              <a:buSzPts val="2500"/>
              <a:buNone/>
              <a:defRPr sz="3333"/>
            </a:lvl3pPr>
            <a:lvl4pPr lvl="3" algn="ctr" rtl="0">
              <a:spcBef>
                <a:spcPts val="0"/>
              </a:spcBef>
              <a:spcAft>
                <a:spcPts val="0"/>
              </a:spcAft>
              <a:buSzPts val="2500"/>
              <a:buNone/>
              <a:defRPr sz="3333"/>
            </a:lvl4pPr>
            <a:lvl5pPr lvl="4" algn="ctr" rtl="0">
              <a:spcBef>
                <a:spcPts val="0"/>
              </a:spcBef>
              <a:spcAft>
                <a:spcPts val="0"/>
              </a:spcAft>
              <a:buSzPts val="2500"/>
              <a:buNone/>
              <a:defRPr sz="3333"/>
            </a:lvl5pPr>
            <a:lvl6pPr lvl="5" algn="ctr" rtl="0">
              <a:spcBef>
                <a:spcPts val="0"/>
              </a:spcBef>
              <a:spcAft>
                <a:spcPts val="0"/>
              </a:spcAft>
              <a:buSzPts val="2500"/>
              <a:buNone/>
              <a:defRPr sz="3333"/>
            </a:lvl6pPr>
            <a:lvl7pPr lvl="6" algn="ctr" rtl="0">
              <a:spcBef>
                <a:spcPts val="0"/>
              </a:spcBef>
              <a:spcAft>
                <a:spcPts val="0"/>
              </a:spcAft>
              <a:buSzPts val="2500"/>
              <a:buNone/>
              <a:defRPr sz="3333"/>
            </a:lvl7pPr>
            <a:lvl8pPr lvl="7" algn="ctr" rtl="0">
              <a:spcBef>
                <a:spcPts val="0"/>
              </a:spcBef>
              <a:spcAft>
                <a:spcPts val="0"/>
              </a:spcAft>
              <a:buSzPts val="2500"/>
              <a:buNone/>
              <a:defRPr sz="3333"/>
            </a:lvl8pPr>
            <a:lvl9pPr lvl="8" algn="ctr" rtl="0">
              <a:spcBef>
                <a:spcPts val="0"/>
              </a:spcBef>
              <a:spcAft>
                <a:spcPts val="0"/>
              </a:spcAft>
              <a:buSzPts val="2500"/>
              <a:buNone/>
              <a:defRPr sz="3333"/>
            </a:lvl9pPr>
          </a:lstStyle>
          <a:p>
            <a:r>
              <a:rPr lang="en-GB"/>
              <a:t>Click to edit Master title style</a:t>
            </a:r>
            <a:endParaRPr/>
          </a:p>
        </p:txBody>
      </p:sp>
      <p:sp>
        <p:nvSpPr>
          <p:cNvPr id="1272" name="Google Shape;1272;p29"/>
          <p:cNvSpPr txBox="1">
            <a:spLocks noGrp="1"/>
          </p:cNvSpPr>
          <p:nvPr>
            <p:ph type="subTitle" idx="13"/>
          </p:nvPr>
        </p:nvSpPr>
        <p:spPr>
          <a:xfrm>
            <a:off x="8423000" y="2708200"/>
            <a:ext cx="2648000" cy="8872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SzPts val="1400"/>
              <a:buNone/>
              <a:defRPr sz="1867">
                <a:solidFill>
                  <a:srgbClr val="242424"/>
                </a:solidFill>
              </a:defRPr>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r>
              <a:rPr lang="en-GB"/>
              <a:t>Click to edit Master subtitle style</a:t>
            </a:r>
            <a:endParaRPr/>
          </a:p>
        </p:txBody>
      </p:sp>
      <p:sp>
        <p:nvSpPr>
          <p:cNvPr id="1273" name="Google Shape;1273;p29"/>
          <p:cNvSpPr txBox="1">
            <a:spLocks noGrp="1"/>
          </p:cNvSpPr>
          <p:nvPr>
            <p:ph type="title" idx="14"/>
          </p:nvPr>
        </p:nvSpPr>
        <p:spPr>
          <a:xfrm>
            <a:off x="8086400" y="4764600"/>
            <a:ext cx="3321200" cy="7036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2500"/>
              <a:buNone/>
              <a:defRPr sz="2400"/>
            </a:lvl1pPr>
            <a:lvl2pPr lvl="1" algn="ctr" rtl="0">
              <a:spcBef>
                <a:spcPts val="0"/>
              </a:spcBef>
              <a:spcAft>
                <a:spcPts val="0"/>
              </a:spcAft>
              <a:buSzPts val="2500"/>
              <a:buNone/>
              <a:defRPr sz="3333"/>
            </a:lvl2pPr>
            <a:lvl3pPr lvl="2" algn="ctr" rtl="0">
              <a:spcBef>
                <a:spcPts val="0"/>
              </a:spcBef>
              <a:spcAft>
                <a:spcPts val="0"/>
              </a:spcAft>
              <a:buSzPts val="2500"/>
              <a:buNone/>
              <a:defRPr sz="3333"/>
            </a:lvl3pPr>
            <a:lvl4pPr lvl="3" algn="ctr" rtl="0">
              <a:spcBef>
                <a:spcPts val="0"/>
              </a:spcBef>
              <a:spcAft>
                <a:spcPts val="0"/>
              </a:spcAft>
              <a:buSzPts val="2500"/>
              <a:buNone/>
              <a:defRPr sz="3333"/>
            </a:lvl4pPr>
            <a:lvl5pPr lvl="4" algn="ctr" rtl="0">
              <a:spcBef>
                <a:spcPts val="0"/>
              </a:spcBef>
              <a:spcAft>
                <a:spcPts val="0"/>
              </a:spcAft>
              <a:buSzPts val="2500"/>
              <a:buNone/>
              <a:defRPr sz="3333"/>
            </a:lvl5pPr>
            <a:lvl6pPr lvl="5" algn="ctr" rtl="0">
              <a:spcBef>
                <a:spcPts val="0"/>
              </a:spcBef>
              <a:spcAft>
                <a:spcPts val="0"/>
              </a:spcAft>
              <a:buSzPts val="2500"/>
              <a:buNone/>
              <a:defRPr sz="3333"/>
            </a:lvl6pPr>
            <a:lvl7pPr lvl="6" algn="ctr" rtl="0">
              <a:spcBef>
                <a:spcPts val="0"/>
              </a:spcBef>
              <a:spcAft>
                <a:spcPts val="0"/>
              </a:spcAft>
              <a:buSzPts val="2500"/>
              <a:buNone/>
              <a:defRPr sz="3333"/>
            </a:lvl7pPr>
            <a:lvl8pPr lvl="7" algn="ctr" rtl="0">
              <a:spcBef>
                <a:spcPts val="0"/>
              </a:spcBef>
              <a:spcAft>
                <a:spcPts val="0"/>
              </a:spcAft>
              <a:buSzPts val="2500"/>
              <a:buNone/>
              <a:defRPr sz="3333"/>
            </a:lvl8pPr>
            <a:lvl9pPr lvl="8" algn="ctr" rtl="0">
              <a:spcBef>
                <a:spcPts val="0"/>
              </a:spcBef>
              <a:spcAft>
                <a:spcPts val="0"/>
              </a:spcAft>
              <a:buSzPts val="2500"/>
              <a:buNone/>
              <a:defRPr sz="3333"/>
            </a:lvl9pPr>
          </a:lstStyle>
          <a:p>
            <a:r>
              <a:rPr lang="en-GB"/>
              <a:t>Click to edit Master title style</a:t>
            </a:r>
            <a:endParaRPr/>
          </a:p>
        </p:txBody>
      </p:sp>
      <p:sp>
        <p:nvSpPr>
          <p:cNvPr id="1274" name="Google Shape;1274;p29"/>
          <p:cNvSpPr txBox="1">
            <a:spLocks noGrp="1"/>
          </p:cNvSpPr>
          <p:nvPr>
            <p:ph type="subTitle" idx="15"/>
          </p:nvPr>
        </p:nvSpPr>
        <p:spPr>
          <a:xfrm>
            <a:off x="8423000" y="5229000"/>
            <a:ext cx="2648000" cy="8872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SzPts val="1400"/>
              <a:buNone/>
              <a:defRPr sz="1867">
                <a:solidFill>
                  <a:srgbClr val="242424"/>
                </a:solidFill>
              </a:defRPr>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r>
              <a:rPr lang="en-GB"/>
              <a:t>Click to edit Master subtitle style</a:t>
            </a:r>
            <a:endParaRPr/>
          </a:p>
        </p:txBody>
      </p:sp>
      <p:sp>
        <p:nvSpPr>
          <p:cNvPr id="1275" name="Google Shape;1275;p29"/>
          <p:cNvSpPr txBox="1">
            <a:spLocks noGrp="1"/>
          </p:cNvSpPr>
          <p:nvPr>
            <p:ph type="title" idx="16" hasCustomPrompt="1"/>
          </p:nvPr>
        </p:nvSpPr>
        <p:spPr>
          <a:xfrm>
            <a:off x="1862367" y="1807367"/>
            <a:ext cx="1165200" cy="4756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1800"/>
              <a:buNone/>
              <a:defRPr sz="2400"/>
            </a:lvl1pPr>
            <a:lvl2pPr lvl="1" algn="ctr" rtl="0">
              <a:spcBef>
                <a:spcPts val="0"/>
              </a:spcBef>
              <a:spcAft>
                <a:spcPts val="0"/>
              </a:spcAft>
              <a:buSzPts val="1800"/>
              <a:buNone/>
              <a:defRPr sz="2400"/>
            </a:lvl2pPr>
            <a:lvl3pPr lvl="2" algn="ctr" rtl="0">
              <a:spcBef>
                <a:spcPts val="0"/>
              </a:spcBef>
              <a:spcAft>
                <a:spcPts val="0"/>
              </a:spcAft>
              <a:buSzPts val="1800"/>
              <a:buNone/>
              <a:defRPr sz="2400"/>
            </a:lvl3pPr>
            <a:lvl4pPr lvl="3" algn="ctr" rtl="0">
              <a:spcBef>
                <a:spcPts val="0"/>
              </a:spcBef>
              <a:spcAft>
                <a:spcPts val="0"/>
              </a:spcAft>
              <a:buSzPts val="1800"/>
              <a:buNone/>
              <a:defRPr sz="2400"/>
            </a:lvl4pPr>
            <a:lvl5pPr lvl="4" algn="ctr" rtl="0">
              <a:spcBef>
                <a:spcPts val="0"/>
              </a:spcBef>
              <a:spcAft>
                <a:spcPts val="0"/>
              </a:spcAft>
              <a:buSzPts val="1800"/>
              <a:buNone/>
              <a:defRPr sz="2400"/>
            </a:lvl5pPr>
            <a:lvl6pPr lvl="5" algn="ctr" rtl="0">
              <a:spcBef>
                <a:spcPts val="0"/>
              </a:spcBef>
              <a:spcAft>
                <a:spcPts val="0"/>
              </a:spcAft>
              <a:buSzPts val="1800"/>
              <a:buNone/>
              <a:defRPr sz="2400"/>
            </a:lvl6pPr>
            <a:lvl7pPr lvl="6" algn="ctr" rtl="0">
              <a:spcBef>
                <a:spcPts val="0"/>
              </a:spcBef>
              <a:spcAft>
                <a:spcPts val="0"/>
              </a:spcAft>
              <a:buSzPts val="1800"/>
              <a:buNone/>
              <a:defRPr sz="2400"/>
            </a:lvl7pPr>
            <a:lvl8pPr lvl="7" algn="ctr" rtl="0">
              <a:spcBef>
                <a:spcPts val="0"/>
              </a:spcBef>
              <a:spcAft>
                <a:spcPts val="0"/>
              </a:spcAft>
              <a:buSzPts val="1800"/>
              <a:buNone/>
              <a:defRPr sz="2400"/>
            </a:lvl8pPr>
            <a:lvl9pPr lvl="8" algn="ctr" rtl="0">
              <a:spcBef>
                <a:spcPts val="0"/>
              </a:spcBef>
              <a:spcAft>
                <a:spcPts val="0"/>
              </a:spcAft>
              <a:buSzPts val="1800"/>
              <a:buNone/>
              <a:defRPr sz="2400"/>
            </a:lvl9pPr>
          </a:lstStyle>
          <a:p>
            <a:r>
              <a:t>xx%</a:t>
            </a:r>
          </a:p>
        </p:txBody>
      </p:sp>
      <p:sp>
        <p:nvSpPr>
          <p:cNvPr id="1276" name="Google Shape;1276;p29"/>
          <p:cNvSpPr txBox="1">
            <a:spLocks noGrp="1"/>
          </p:cNvSpPr>
          <p:nvPr>
            <p:ph type="title" idx="17" hasCustomPrompt="1"/>
          </p:nvPr>
        </p:nvSpPr>
        <p:spPr>
          <a:xfrm>
            <a:off x="5513333" y="1807367"/>
            <a:ext cx="1165200" cy="4756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1800"/>
              <a:buNone/>
              <a:defRPr sz="2400"/>
            </a:lvl1pPr>
            <a:lvl2pPr lvl="1" algn="ctr" rtl="0">
              <a:spcBef>
                <a:spcPts val="0"/>
              </a:spcBef>
              <a:spcAft>
                <a:spcPts val="0"/>
              </a:spcAft>
              <a:buSzPts val="1800"/>
              <a:buNone/>
              <a:defRPr sz="2400"/>
            </a:lvl2pPr>
            <a:lvl3pPr lvl="2" algn="ctr" rtl="0">
              <a:spcBef>
                <a:spcPts val="0"/>
              </a:spcBef>
              <a:spcAft>
                <a:spcPts val="0"/>
              </a:spcAft>
              <a:buSzPts val="1800"/>
              <a:buNone/>
              <a:defRPr sz="2400"/>
            </a:lvl3pPr>
            <a:lvl4pPr lvl="3" algn="ctr" rtl="0">
              <a:spcBef>
                <a:spcPts val="0"/>
              </a:spcBef>
              <a:spcAft>
                <a:spcPts val="0"/>
              </a:spcAft>
              <a:buSzPts val="1800"/>
              <a:buNone/>
              <a:defRPr sz="2400"/>
            </a:lvl4pPr>
            <a:lvl5pPr lvl="4" algn="ctr" rtl="0">
              <a:spcBef>
                <a:spcPts val="0"/>
              </a:spcBef>
              <a:spcAft>
                <a:spcPts val="0"/>
              </a:spcAft>
              <a:buSzPts val="1800"/>
              <a:buNone/>
              <a:defRPr sz="2400"/>
            </a:lvl5pPr>
            <a:lvl6pPr lvl="5" algn="ctr" rtl="0">
              <a:spcBef>
                <a:spcPts val="0"/>
              </a:spcBef>
              <a:spcAft>
                <a:spcPts val="0"/>
              </a:spcAft>
              <a:buSzPts val="1800"/>
              <a:buNone/>
              <a:defRPr sz="2400"/>
            </a:lvl6pPr>
            <a:lvl7pPr lvl="6" algn="ctr" rtl="0">
              <a:spcBef>
                <a:spcPts val="0"/>
              </a:spcBef>
              <a:spcAft>
                <a:spcPts val="0"/>
              </a:spcAft>
              <a:buSzPts val="1800"/>
              <a:buNone/>
              <a:defRPr sz="2400"/>
            </a:lvl7pPr>
            <a:lvl8pPr lvl="7" algn="ctr" rtl="0">
              <a:spcBef>
                <a:spcPts val="0"/>
              </a:spcBef>
              <a:spcAft>
                <a:spcPts val="0"/>
              </a:spcAft>
              <a:buSzPts val="1800"/>
              <a:buNone/>
              <a:defRPr sz="2400"/>
            </a:lvl8pPr>
            <a:lvl9pPr lvl="8" algn="ctr" rtl="0">
              <a:spcBef>
                <a:spcPts val="0"/>
              </a:spcBef>
              <a:spcAft>
                <a:spcPts val="0"/>
              </a:spcAft>
              <a:buSzPts val="1800"/>
              <a:buNone/>
              <a:defRPr sz="2400"/>
            </a:lvl9pPr>
          </a:lstStyle>
          <a:p>
            <a:r>
              <a:t>xx%</a:t>
            </a:r>
          </a:p>
        </p:txBody>
      </p:sp>
      <p:sp>
        <p:nvSpPr>
          <p:cNvPr id="1277" name="Google Shape;1277;p29"/>
          <p:cNvSpPr txBox="1">
            <a:spLocks noGrp="1"/>
          </p:cNvSpPr>
          <p:nvPr>
            <p:ph type="title" idx="18" hasCustomPrompt="1"/>
          </p:nvPr>
        </p:nvSpPr>
        <p:spPr>
          <a:xfrm>
            <a:off x="9164400" y="1807367"/>
            <a:ext cx="1165200" cy="4756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1800"/>
              <a:buNone/>
              <a:defRPr sz="2400"/>
            </a:lvl1pPr>
            <a:lvl2pPr lvl="1" algn="ctr" rtl="0">
              <a:spcBef>
                <a:spcPts val="0"/>
              </a:spcBef>
              <a:spcAft>
                <a:spcPts val="0"/>
              </a:spcAft>
              <a:buSzPts val="1800"/>
              <a:buNone/>
              <a:defRPr sz="2400"/>
            </a:lvl2pPr>
            <a:lvl3pPr lvl="2" algn="ctr" rtl="0">
              <a:spcBef>
                <a:spcPts val="0"/>
              </a:spcBef>
              <a:spcAft>
                <a:spcPts val="0"/>
              </a:spcAft>
              <a:buSzPts val="1800"/>
              <a:buNone/>
              <a:defRPr sz="2400"/>
            </a:lvl3pPr>
            <a:lvl4pPr lvl="3" algn="ctr" rtl="0">
              <a:spcBef>
                <a:spcPts val="0"/>
              </a:spcBef>
              <a:spcAft>
                <a:spcPts val="0"/>
              </a:spcAft>
              <a:buSzPts val="1800"/>
              <a:buNone/>
              <a:defRPr sz="2400"/>
            </a:lvl4pPr>
            <a:lvl5pPr lvl="4" algn="ctr" rtl="0">
              <a:spcBef>
                <a:spcPts val="0"/>
              </a:spcBef>
              <a:spcAft>
                <a:spcPts val="0"/>
              </a:spcAft>
              <a:buSzPts val="1800"/>
              <a:buNone/>
              <a:defRPr sz="2400"/>
            </a:lvl5pPr>
            <a:lvl6pPr lvl="5" algn="ctr" rtl="0">
              <a:spcBef>
                <a:spcPts val="0"/>
              </a:spcBef>
              <a:spcAft>
                <a:spcPts val="0"/>
              </a:spcAft>
              <a:buSzPts val="1800"/>
              <a:buNone/>
              <a:defRPr sz="2400"/>
            </a:lvl6pPr>
            <a:lvl7pPr lvl="6" algn="ctr" rtl="0">
              <a:spcBef>
                <a:spcPts val="0"/>
              </a:spcBef>
              <a:spcAft>
                <a:spcPts val="0"/>
              </a:spcAft>
              <a:buSzPts val="1800"/>
              <a:buNone/>
              <a:defRPr sz="2400"/>
            </a:lvl7pPr>
            <a:lvl8pPr lvl="7" algn="ctr" rtl="0">
              <a:spcBef>
                <a:spcPts val="0"/>
              </a:spcBef>
              <a:spcAft>
                <a:spcPts val="0"/>
              </a:spcAft>
              <a:buSzPts val="1800"/>
              <a:buNone/>
              <a:defRPr sz="2400"/>
            </a:lvl8pPr>
            <a:lvl9pPr lvl="8" algn="ctr" rtl="0">
              <a:spcBef>
                <a:spcPts val="0"/>
              </a:spcBef>
              <a:spcAft>
                <a:spcPts val="0"/>
              </a:spcAft>
              <a:buSzPts val="1800"/>
              <a:buNone/>
              <a:defRPr sz="2400"/>
            </a:lvl9pPr>
          </a:lstStyle>
          <a:p>
            <a:r>
              <a:t>xx%</a:t>
            </a:r>
          </a:p>
        </p:txBody>
      </p:sp>
      <p:sp>
        <p:nvSpPr>
          <p:cNvPr id="1278" name="Google Shape;1278;p29"/>
          <p:cNvSpPr txBox="1">
            <a:spLocks noGrp="1"/>
          </p:cNvSpPr>
          <p:nvPr>
            <p:ph type="title" idx="19" hasCustomPrompt="1"/>
          </p:nvPr>
        </p:nvSpPr>
        <p:spPr>
          <a:xfrm>
            <a:off x="1862367" y="4333533"/>
            <a:ext cx="1165200" cy="4756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1800"/>
              <a:buNone/>
              <a:defRPr sz="2400"/>
            </a:lvl1pPr>
            <a:lvl2pPr lvl="1" algn="ctr" rtl="0">
              <a:spcBef>
                <a:spcPts val="0"/>
              </a:spcBef>
              <a:spcAft>
                <a:spcPts val="0"/>
              </a:spcAft>
              <a:buSzPts val="1800"/>
              <a:buNone/>
              <a:defRPr sz="2400"/>
            </a:lvl2pPr>
            <a:lvl3pPr lvl="2" algn="ctr" rtl="0">
              <a:spcBef>
                <a:spcPts val="0"/>
              </a:spcBef>
              <a:spcAft>
                <a:spcPts val="0"/>
              </a:spcAft>
              <a:buSzPts val="1800"/>
              <a:buNone/>
              <a:defRPr sz="2400"/>
            </a:lvl3pPr>
            <a:lvl4pPr lvl="3" algn="ctr" rtl="0">
              <a:spcBef>
                <a:spcPts val="0"/>
              </a:spcBef>
              <a:spcAft>
                <a:spcPts val="0"/>
              </a:spcAft>
              <a:buSzPts val="1800"/>
              <a:buNone/>
              <a:defRPr sz="2400"/>
            </a:lvl4pPr>
            <a:lvl5pPr lvl="4" algn="ctr" rtl="0">
              <a:spcBef>
                <a:spcPts val="0"/>
              </a:spcBef>
              <a:spcAft>
                <a:spcPts val="0"/>
              </a:spcAft>
              <a:buSzPts val="1800"/>
              <a:buNone/>
              <a:defRPr sz="2400"/>
            </a:lvl5pPr>
            <a:lvl6pPr lvl="5" algn="ctr" rtl="0">
              <a:spcBef>
                <a:spcPts val="0"/>
              </a:spcBef>
              <a:spcAft>
                <a:spcPts val="0"/>
              </a:spcAft>
              <a:buSzPts val="1800"/>
              <a:buNone/>
              <a:defRPr sz="2400"/>
            </a:lvl6pPr>
            <a:lvl7pPr lvl="6" algn="ctr" rtl="0">
              <a:spcBef>
                <a:spcPts val="0"/>
              </a:spcBef>
              <a:spcAft>
                <a:spcPts val="0"/>
              </a:spcAft>
              <a:buSzPts val="1800"/>
              <a:buNone/>
              <a:defRPr sz="2400"/>
            </a:lvl7pPr>
            <a:lvl8pPr lvl="7" algn="ctr" rtl="0">
              <a:spcBef>
                <a:spcPts val="0"/>
              </a:spcBef>
              <a:spcAft>
                <a:spcPts val="0"/>
              </a:spcAft>
              <a:buSzPts val="1800"/>
              <a:buNone/>
              <a:defRPr sz="2400"/>
            </a:lvl8pPr>
            <a:lvl9pPr lvl="8" algn="ctr" rtl="0">
              <a:spcBef>
                <a:spcPts val="0"/>
              </a:spcBef>
              <a:spcAft>
                <a:spcPts val="0"/>
              </a:spcAft>
              <a:buSzPts val="1800"/>
              <a:buNone/>
              <a:defRPr sz="2400"/>
            </a:lvl9pPr>
          </a:lstStyle>
          <a:p>
            <a:r>
              <a:t>xx%</a:t>
            </a:r>
          </a:p>
        </p:txBody>
      </p:sp>
      <p:sp>
        <p:nvSpPr>
          <p:cNvPr id="1279" name="Google Shape;1279;p29"/>
          <p:cNvSpPr txBox="1">
            <a:spLocks noGrp="1"/>
          </p:cNvSpPr>
          <p:nvPr>
            <p:ph type="title" idx="20" hasCustomPrompt="1"/>
          </p:nvPr>
        </p:nvSpPr>
        <p:spPr>
          <a:xfrm>
            <a:off x="5513333" y="4333533"/>
            <a:ext cx="1165200" cy="4756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1800"/>
              <a:buNone/>
              <a:defRPr sz="2400"/>
            </a:lvl1pPr>
            <a:lvl2pPr lvl="1" algn="ctr" rtl="0">
              <a:spcBef>
                <a:spcPts val="0"/>
              </a:spcBef>
              <a:spcAft>
                <a:spcPts val="0"/>
              </a:spcAft>
              <a:buSzPts val="1800"/>
              <a:buNone/>
              <a:defRPr sz="2400"/>
            </a:lvl2pPr>
            <a:lvl3pPr lvl="2" algn="ctr" rtl="0">
              <a:spcBef>
                <a:spcPts val="0"/>
              </a:spcBef>
              <a:spcAft>
                <a:spcPts val="0"/>
              </a:spcAft>
              <a:buSzPts val="1800"/>
              <a:buNone/>
              <a:defRPr sz="2400"/>
            </a:lvl3pPr>
            <a:lvl4pPr lvl="3" algn="ctr" rtl="0">
              <a:spcBef>
                <a:spcPts val="0"/>
              </a:spcBef>
              <a:spcAft>
                <a:spcPts val="0"/>
              </a:spcAft>
              <a:buSzPts val="1800"/>
              <a:buNone/>
              <a:defRPr sz="2400"/>
            </a:lvl4pPr>
            <a:lvl5pPr lvl="4" algn="ctr" rtl="0">
              <a:spcBef>
                <a:spcPts val="0"/>
              </a:spcBef>
              <a:spcAft>
                <a:spcPts val="0"/>
              </a:spcAft>
              <a:buSzPts val="1800"/>
              <a:buNone/>
              <a:defRPr sz="2400"/>
            </a:lvl5pPr>
            <a:lvl6pPr lvl="5" algn="ctr" rtl="0">
              <a:spcBef>
                <a:spcPts val="0"/>
              </a:spcBef>
              <a:spcAft>
                <a:spcPts val="0"/>
              </a:spcAft>
              <a:buSzPts val="1800"/>
              <a:buNone/>
              <a:defRPr sz="2400"/>
            </a:lvl6pPr>
            <a:lvl7pPr lvl="6" algn="ctr" rtl="0">
              <a:spcBef>
                <a:spcPts val="0"/>
              </a:spcBef>
              <a:spcAft>
                <a:spcPts val="0"/>
              </a:spcAft>
              <a:buSzPts val="1800"/>
              <a:buNone/>
              <a:defRPr sz="2400"/>
            </a:lvl7pPr>
            <a:lvl8pPr lvl="7" algn="ctr" rtl="0">
              <a:spcBef>
                <a:spcPts val="0"/>
              </a:spcBef>
              <a:spcAft>
                <a:spcPts val="0"/>
              </a:spcAft>
              <a:buSzPts val="1800"/>
              <a:buNone/>
              <a:defRPr sz="2400"/>
            </a:lvl8pPr>
            <a:lvl9pPr lvl="8" algn="ctr" rtl="0">
              <a:spcBef>
                <a:spcPts val="0"/>
              </a:spcBef>
              <a:spcAft>
                <a:spcPts val="0"/>
              </a:spcAft>
              <a:buSzPts val="1800"/>
              <a:buNone/>
              <a:defRPr sz="2400"/>
            </a:lvl9pPr>
          </a:lstStyle>
          <a:p>
            <a:r>
              <a:t>xx%</a:t>
            </a:r>
          </a:p>
        </p:txBody>
      </p:sp>
      <p:sp>
        <p:nvSpPr>
          <p:cNvPr id="1280" name="Google Shape;1280;p29"/>
          <p:cNvSpPr txBox="1">
            <a:spLocks noGrp="1"/>
          </p:cNvSpPr>
          <p:nvPr>
            <p:ph type="title" idx="21" hasCustomPrompt="1"/>
          </p:nvPr>
        </p:nvSpPr>
        <p:spPr>
          <a:xfrm>
            <a:off x="9164400" y="4333533"/>
            <a:ext cx="1165200" cy="4756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1800"/>
              <a:buNone/>
              <a:defRPr sz="2400"/>
            </a:lvl1pPr>
            <a:lvl2pPr lvl="1" algn="ctr" rtl="0">
              <a:spcBef>
                <a:spcPts val="0"/>
              </a:spcBef>
              <a:spcAft>
                <a:spcPts val="0"/>
              </a:spcAft>
              <a:buSzPts val="1800"/>
              <a:buNone/>
              <a:defRPr sz="2400"/>
            </a:lvl2pPr>
            <a:lvl3pPr lvl="2" algn="ctr" rtl="0">
              <a:spcBef>
                <a:spcPts val="0"/>
              </a:spcBef>
              <a:spcAft>
                <a:spcPts val="0"/>
              </a:spcAft>
              <a:buSzPts val="1800"/>
              <a:buNone/>
              <a:defRPr sz="2400"/>
            </a:lvl3pPr>
            <a:lvl4pPr lvl="3" algn="ctr" rtl="0">
              <a:spcBef>
                <a:spcPts val="0"/>
              </a:spcBef>
              <a:spcAft>
                <a:spcPts val="0"/>
              </a:spcAft>
              <a:buSzPts val="1800"/>
              <a:buNone/>
              <a:defRPr sz="2400"/>
            </a:lvl4pPr>
            <a:lvl5pPr lvl="4" algn="ctr" rtl="0">
              <a:spcBef>
                <a:spcPts val="0"/>
              </a:spcBef>
              <a:spcAft>
                <a:spcPts val="0"/>
              </a:spcAft>
              <a:buSzPts val="1800"/>
              <a:buNone/>
              <a:defRPr sz="2400"/>
            </a:lvl5pPr>
            <a:lvl6pPr lvl="5" algn="ctr" rtl="0">
              <a:spcBef>
                <a:spcPts val="0"/>
              </a:spcBef>
              <a:spcAft>
                <a:spcPts val="0"/>
              </a:spcAft>
              <a:buSzPts val="1800"/>
              <a:buNone/>
              <a:defRPr sz="2400"/>
            </a:lvl6pPr>
            <a:lvl7pPr lvl="6" algn="ctr" rtl="0">
              <a:spcBef>
                <a:spcPts val="0"/>
              </a:spcBef>
              <a:spcAft>
                <a:spcPts val="0"/>
              </a:spcAft>
              <a:buSzPts val="1800"/>
              <a:buNone/>
              <a:defRPr sz="2400"/>
            </a:lvl7pPr>
            <a:lvl8pPr lvl="7" algn="ctr" rtl="0">
              <a:spcBef>
                <a:spcPts val="0"/>
              </a:spcBef>
              <a:spcAft>
                <a:spcPts val="0"/>
              </a:spcAft>
              <a:buSzPts val="1800"/>
              <a:buNone/>
              <a:defRPr sz="2400"/>
            </a:lvl8pPr>
            <a:lvl9pPr lvl="8" algn="ctr" rtl="0">
              <a:spcBef>
                <a:spcPts val="0"/>
              </a:spcBef>
              <a:spcAft>
                <a:spcPts val="0"/>
              </a:spcAft>
              <a:buSzPts val="1800"/>
              <a:buNone/>
              <a:defRPr sz="2400"/>
            </a:lvl9pPr>
          </a:lstStyle>
          <a:p>
            <a:r>
              <a:t>xx%</a:t>
            </a:r>
          </a:p>
        </p:txBody>
      </p:sp>
    </p:spTree>
    <p:extLst>
      <p:ext uri="{BB962C8B-B14F-4D97-AF65-F5344CB8AC3E}">
        <p14:creationId xmlns:p14="http://schemas.microsoft.com/office/powerpoint/2010/main" val="3614823187"/>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matchingName="Numbers and text">
  <p:cSld name="Numbers and text">
    <p:spTree>
      <p:nvGrpSpPr>
        <p:cNvPr id="1" name="Shape 1281"/>
        <p:cNvGrpSpPr/>
        <p:nvPr/>
      </p:nvGrpSpPr>
      <p:grpSpPr>
        <a:xfrm>
          <a:off x="0" y="0"/>
          <a:ext cx="0" cy="0"/>
          <a:chOff x="0" y="0"/>
          <a:chExt cx="0" cy="0"/>
        </a:xfrm>
      </p:grpSpPr>
      <p:sp>
        <p:nvSpPr>
          <p:cNvPr id="1282" name="Google Shape;1282;p30"/>
          <p:cNvSpPr/>
          <p:nvPr/>
        </p:nvSpPr>
        <p:spPr>
          <a:xfrm rot="-5400000">
            <a:off x="9411800" y="6078267"/>
            <a:ext cx="1781600" cy="430800"/>
          </a:xfrm>
          <a:prstGeom prst="parallelogram">
            <a:avLst>
              <a:gd name="adj" fmla="val 25000"/>
            </a:avLst>
          </a:prstGeom>
          <a:gradFill>
            <a:gsLst>
              <a:gs pos="0">
                <a:schemeClr val="accent3"/>
              </a:gs>
              <a:gs pos="43000">
                <a:srgbClr val="DCDCDC">
                  <a:alpha val="41568"/>
                </a:srgbClr>
              </a:gs>
              <a:gs pos="100000">
                <a:srgbClr val="FFFFFF">
                  <a:alpha val="0"/>
                </a:srgbClr>
              </a:gs>
            </a:gsLst>
            <a:lin ang="0" scaled="0"/>
          </a:gra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283" name="Google Shape;1283;p30"/>
          <p:cNvSpPr/>
          <p:nvPr/>
        </p:nvSpPr>
        <p:spPr>
          <a:xfrm rot="-5400000">
            <a:off x="998600" y="6078267"/>
            <a:ext cx="1781600" cy="430800"/>
          </a:xfrm>
          <a:prstGeom prst="parallelogram">
            <a:avLst>
              <a:gd name="adj" fmla="val 25000"/>
            </a:avLst>
          </a:prstGeom>
          <a:gradFill>
            <a:gsLst>
              <a:gs pos="0">
                <a:schemeClr val="accent3"/>
              </a:gs>
              <a:gs pos="43000">
                <a:srgbClr val="DCDCDC">
                  <a:alpha val="41568"/>
                </a:srgbClr>
              </a:gs>
              <a:gs pos="100000">
                <a:srgbClr val="FFFFFF">
                  <a:alpha val="0"/>
                </a:srgbClr>
              </a:gs>
            </a:gsLst>
            <a:lin ang="0" scaled="0"/>
          </a:gra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284" name="Google Shape;1284;p30"/>
          <p:cNvSpPr txBox="1">
            <a:spLocks noGrp="1"/>
          </p:cNvSpPr>
          <p:nvPr>
            <p:ph type="title" hasCustomPrompt="1"/>
          </p:nvPr>
        </p:nvSpPr>
        <p:spPr>
          <a:xfrm>
            <a:off x="3366500" y="1428051"/>
            <a:ext cx="5459200" cy="10252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6000"/>
              <a:buNone/>
              <a:defRPr sz="5067"/>
            </a:lvl1pPr>
            <a:lvl2pPr lvl="1" algn="ctr" rtl="0">
              <a:spcBef>
                <a:spcPts val="0"/>
              </a:spcBef>
              <a:spcAft>
                <a:spcPts val="0"/>
              </a:spcAft>
              <a:buSzPts val="6000"/>
              <a:buNone/>
              <a:defRPr sz="8000"/>
            </a:lvl2pPr>
            <a:lvl3pPr lvl="2" algn="ctr" rtl="0">
              <a:spcBef>
                <a:spcPts val="0"/>
              </a:spcBef>
              <a:spcAft>
                <a:spcPts val="0"/>
              </a:spcAft>
              <a:buSzPts val="6000"/>
              <a:buNone/>
              <a:defRPr sz="8000"/>
            </a:lvl3pPr>
            <a:lvl4pPr lvl="3" algn="ctr" rtl="0">
              <a:spcBef>
                <a:spcPts val="0"/>
              </a:spcBef>
              <a:spcAft>
                <a:spcPts val="0"/>
              </a:spcAft>
              <a:buSzPts val="6000"/>
              <a:buNone/>
              <a:defRPr sz="8000"/>
            </a:lvl4pPr>
            <a:lvl5pPr lvl="4" algn="ctr" rtl="0">
              <a:spcBef>
                <a:spcPts val="0"/>
              </a:spcBef>
              <a:spcAft>
                <a:spcPts val="0"/>
              </a:spcAft>
              <a:buSzPts val="6000"/>
              <a:buNone/>
              <a:defRPr sz="8000"/>
            </a:lvl5pPr>
            <a:lvl6pPr lvl="5" algn="ctr" rtl="0">
              <a:spcBef>
                <a:spcPts val="0"/>
              </a:spcBef>
              <a:spcAft>
                <a:spcPts val="0"/>
              </a:spcAft>
              <a:buSzPts val="6000"/>
              <a:buNone/>
              <a:defRPr sz="8000"/>
            </a:lvl6pPr>
            <a:lvl7pPr lvl="6" algn="ctr" rtl="0">
              <a:spcBef>
                <a:spcPts val="0"/>
              </a:spcBef>
              <a:spcAft>
                <a:spcPts val="0"/>
              </a:spcAft>
              <a:buSzPts val="6000"/>
              <a:buNone/>
              <a:defRPr sz="8000"/>
            </a:lvl7pPr>
            <a:lvl8pPr lvl="7" algn="ctr" rtl="0">
              <a:spcBef>
                <a:spcPts val="0"/>
              </a:spcBef>
              <a:spcAft>
                <a:spcPts val="0"/>
              </a:spcAft>
              <a:buSzPts val="6000"/>
              <a:buNone/>
              <a:defRPr sz="8000"/>
            </a:lvl8pPr>
            <a:lvl9pPr lvl="8" algn="ctr" rtl="0">
              <a:spcBef>
                <a:spcPts val="0"/>
              </a:spcBef>
              <a:spcAft>
                <a:spcPts val="0"/>
              </a:spcAft>
              <a:buSzPts val="6000"/>
              <a:buNone/>
              <a:defRPr sz="8000"/>
            </a:lvl9pPr>
          </a:lstStyle>
          <a:p>
            <a:r>
              <a:t>xx%</a:t>
            </a:r>
          </a:p>
        </p:txBody>
      </p:sp>
      <p:sp>
        <p:nvSpPr>
          <p:cNvPr id="1285" name="Google Shape;1285;p30"/>
          <p:cNvSpPr txBox="1">
            <a:spLocks noGrp="1"/>
          </p:cNvSpPr>
          <p:nvPr>
            <p:ph type="subTitle" idx="1"/>
          </p:nvPr>
        </p:nvSpPr>
        <p:spPr>
          <a:xfrm>
            <a:off x="2964800" y="2502217"/>
            <a:ext cx="6262400" cy="5404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Clr>
                <a:schemeClr val="dk1"/>
              </a:buClr>
              <a:buSzPts val="2400"/>
              <a:buFont typeface="PT Sans"/>
              <a:buNone/>
              <a:defRPr>
                <a:solidFill>
                  <a:schemeClr val="dk1"/>
                </a:solidFill>
              </a:defRPr>
            </a:lvl1pPr>
            <a:lvl2pPr lvl="1" algn="ctr" rtl="0">
              <a:lnSpc>
                <a:spcPct val="100000"/>
              </a:lnSpc>
              <a:spcBef>
                <a:spcPts val="0"/>
              </a:spcBef>
              <a:spcAft>
                <a:spcPts val="0"/>
              </a:spcAft>
              <a:buClr>
                <a:schemeClr val="dk1"/>
              </a:buClr>
              <a:buSzPts val="2100"/>
              <a:buNone/>
              <a:defRPr sz="2800">
                <a:solidFill>
                  <a:schemeClr val="dk1"/>
                </a:solidFill>
              </a:defRPr>
            </a:lvl2pPr>
            <a:lvl3pPr lvl="2" algn="ctr" rtl="0">
              <a:lnSpc>
                <a:spcPct val="100000"/>
              </a:lnSpc>
              <a:spcBef>
                <a:spcPts val="0"/>
              </a:spcBef>
              <a:spcAft>
                <a:spcPts val="0"/>
              </a:spcAft>
              <a:buClr>
                <a:schemeClr val="dk1"/>
              </a:buClr>
              <a:buSzPts val="2100"/>
              <a:buNone/>
              <a:defRPr sz="2800">
                <a:solidFill>
                  <a:schemeClr val="dk1"/>
                </a:solidFill>
              </a:defRPr>
            </a:lvl3pPr>
            <a:lvl4pPr lvl="3" algn="ctr" rtl="0">
              <a:lnSpc>
                <a:spcPct val="100000"/>
              </a:lnSpc>
              <a:spcBef>
                <a:spcPts val="0"/>
              </a:spcBef>
              <a:spcAft>
                <a:spcPts val="0"/>
              </a:spcAft>
              <a:buClr>
                <a:schemeClr val="dk1"/>
              </a:buClr>
              <a:buSzPts val="2100"/>
              <a:buFont typeface="PT Sans"/>
              <a:buNone/>
              <a:defRPr sz="2800">
                <a:solidFill>
                  <a:schemeClr val="dk1"/>
                </a:solidFill>
                <a:latin typeface="PT Sans"/>
                <a:ea typeface="PT Sans"/>
                <a:cs typeface="PT Sans"/>
                <a:sym typeface="PT Sans"/>
              </a:defRPr>
            </a:lvl4pPr>
            <a:lvl5pPr lvl="4" algn="ctr" rtl="0">
              <a:lnSpc>
                <a:spcPct val="100000"/>
              </a:lnSpc>
              <a:spcBef>
                <a:spcPts val="0"/>
              </a:spcBef>
              <a:spcAft>
                <a:spcPts val="0"/>
              </a:spcAft>
              <a:buClr>
                <a:schemeClr val="dk1"/>
              </a:buClr>
              <a:buSzPts val="2100"/>
              <a:buFont typeface="PT Sans"/>
              <a:buNone/>
              <a:defRPr sz="2800">
                <a:solidFill>
                  <a:schemeClr val="dk1"/>
                </a:solidFill>
                <a:latin typeface="PT Sans"/>
                <a:ea typeface="PT Sans"/>
                <a:cs typeface="PT Sans"/>
                <a:sym typeface="PT Sans"/>
              </a:defRPr>
            </a:lvl5pPr>
            <a:lvl6pPr lvl="5" algn="ctr" rtl="0">
              <a:lnSpc>
                <a:spcPct val="100000"/>
              </a:lnSpc>
              <a:spcBef>
                <a:spcPts val="0"/>
              </a:spcBef>
              <a:spcAft>
                <a:spcPts val="0"/>
              </a:spcAft>
              <a:buClr>
                <a:schemeClr val="dk1"/>
              </a:buClr>
              <a:buSzPts val="2100"/>
              <a:buFont typeface="PT Sans"/>
              <a:buNone/>
              <a:defRPr sz="2800">
                <a:solidFill>
                  <a:schemeClr val="dk1"/>
                </a:solidFill>
                <a:latin typeface="PT Sans"/>
                <a:ea typeface="PT Sans"/>
                <a:cs typeface="PT Sans"/>
                <a:sym typeface="PT Sans"/>
              </a:defRPr>
            </a:lvl6pPr>
            <a:lvl7pPr lvl="6" algn="ctr" rtl="0">
              <a:lnSpc>
                <a:spcPct val="100000"/>
              </a:lnSpc>
              <a:spcBef>
                <a:spcPts val="0"/>
              </a:spcBef>
              <a:spcAft>
                <a:spcPts val="0"/>
              </a:spcAft>
              <a:buClr>
                <a:schemeClr val="dk1"/>
              </a:buClr>
              <a:buSzPts val="2100"/>
              <a:buFont typeface="PT Sans"/>
              <a:buNone/>
              <a:defRPr sz="2800">
                <a:solidFill>
                  <a:schemeClr val="dk1"/>
                </a:solidFill>
                <a:latin typeface="PT Sans"/>
                <a:ea typeface="PT Sans"/>
                <a:cs typeface="PT Sans"/>
                <a:sym typeface="PT Sans"/>
              </a:defRPr>
            </a:lvl7pPr>
            <a:lvl8pPr lvl="7" algn="ctr" rtl="0">
              <a:lnSpc>
                <a:spcPct val="100000"/>
              </a:lnSpc>
              <a:spcBef>
                <a:spcPts val="0"/>
              </a:spcBef>
              <a:spcAft>
                <a:spcPts val="0"/>
              </a:spcAft>
              <a:buClr>
                <a:schemeClr val="dk1"/>
              </a:buClr>
              <a:buSzPts val="2100"/>
              <a:buFont typeface="PT Sans"/>
              <a:buNone/>
              <a:defRPr sz="2800">
                <a:solidFill>
                  <a:schemeClr val="dk1"/>
                </a:solidFill>
                <a:latin typeface="PT Sans"/>
                <a:ea typeface="PT Sans"/>
                <a:cs typeface="PT Sans"/>
                <a:sym typeface="PT Sans"/>
              </a:defRPr>
            </a:lvl8pPr>
            <a:lvl9pPr lvl="8" algn="ctr" rtl="0">
              <a:lnSpc>
                <a:spcPct val="100000"/>
              </a:lnSpc>
              <a:spcBef>
                <a:spcPts val="0"/>
              </a:spcBef>
              <a:spcAft>
                <a:spcPts val="0"/>
              </a:spcAft>
              <a:buClr>
                <a:schemeClr val="dk1"/>
              </a:buClr>
              <a:buSzPts val="2100"/>
              <a:buFont typeface="PT Sans"/>
              <a:buNone/>
              <a:defRPr sz="2800">
                <a:solidFill>
                  <a:schemeClr val="dk1"/>
                </a:solidFill>
                <a:latin typeface="PT Sans"/>
                <a:ea typeface="PT Sans"/>
                <a:cs typeface="PT Sans"/>
                <a:sym typeface="PT Sans"/>
              </a:defRPr>
            </a:lvl9pPr>
          </a:lstStyle>
          <a:p>
            <a:r>
              <a:rPr lang="en-GB"/>
              <a:t>Click to edit Master subtitle style</a:t>
            </a:r>
            <a:endParaRPr/>
          </a:p>
        </p:txBody>
      </p:sp>
      <p:sp>
        <p:nvSpPr>
          <p:cNvPr id="1286" name="Google Shape;1286;p30"/>
          <p:cNvSpPr txBox="1">
            <a:spLocks noGrp="1"/>
          </p:cNvSpPr>
          <p:nvPr>
            <p:ph type="title" idx="2" hasCustomPrompt="1"/>
          </p:nvPr>
        </p:nvSpPr>
        <p:spPr>
          <a:xfrm>
            <a:off x="3366500" y="3864388"/>
            <a:ext cx="5459200" cy="10252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6000"/>
              <a:buNone/>
              <a:defRPr sz="5067"/>
            </a:lvl1pPr>
            <a:lvl2pPr lvl="1" algn="ctr" rtl="0">
              <a:spcBef>
                <a:spcPts val="0"/>
              </a:spcBef>
              <a:spcAft>
                <a:spcPts val="0"/>
              </a:spcAft>
              <a:buSzPts val="6000"/>
              <a:buNone/>
              <a:defRPr sz="8000"/>
            </a:lvl2pPr>
            <a:lvl3pPr lvl="2" algn="ctr" rtl="0">
              <a:spcBef>
                <a:spcPts val="0"/>
              </a:spcBef>
              <a:spcAft>
                <a:spcPts val="0"/>
              </a:spcAft>
              <a:buSzPts val="6000"/>
              <a:buNone/>
              <a:defRPr sz="8000"/>
            </a:lvl3pPr>
            <a:lvl4pPr lvl="3" algn="ctr" rtl="0">
              <a:spcBef>
                <a:spcPts val="0"/>
              </a:spcBef>
              <a:spcAft>
                <a:spcPts val="0"/>
              </a:spcAft>
              <a:buSzPts val="6000"/>
              <a:buNone/>
              <a:defRPr sz="8000"/>
            </a:lvl4pPr>
            <a:lvl5pPr lvl="4" algn="ctr" rtl="0">
              <a:spcBef>
                <a:spcPts val="0"/>
              </a:spcBef>
              <a:spcAft>
                <a:spcPts val="0"/>
              </a:spcAft>
              <a:buSzPts val="6000"/>
              <a:buNone/>
              <a:defRPr sz="8000"/>
            </a:lvl5pPr>
            <a:lvl6pPr lvl="5" algn="ctr" rtl="0">
              <a:spcBef>
                <a:spcPts val="0"/>
              </a:spcBef>
              <a:spcAft>
                <a:spcPts val="0"/>
              </a:spcAft>
              <a:buSzPts val="6000"/>
              <a:buNone/>
              <a:defRPr sz="8000"/>
            </a:lvl6pPr>
            <a:lvl7pPr lvl="6" algn="ctr" rtl="0">
              <a:spcBef>
                <a:spcPts val="0"/>
              </a:spcBef>
              <a:spcAft>
                <a:spcPts val="0"/>
              </a:spcAft>
              <a:buSzPts val="6000"/>
              <a:buNone/>
              <a:defRPr sz="8000"/>
            </a:lvl7pPr>
            <a:lvl8pPr lvl="7" algn="ctr" rtl="0">
              <a:spcBef>
                <a:spcPts val="0"/>
              </a:spcBef>
              <a:spcAft>
                <a:spcPts val="0"/>
              </a:spcAft>
              <a:buSzPts val="6000"/>
              <a:buNone/>
              <a:defRPr sz="8000"/>
            </a:lvl8pPr>
            <a:lvl9pPr lvl="8" algn="ctr" rtl="0">
              <a:spcBef>
                <a:spcPts val="0"/>
              </a:spcBef>
              <a:spcAft>
                <a:spcPts val="0"/>
              </a:spcAft>
              <a:buSzPts val="6000"/>
              <a:buNone/>
              <a:defRPr sz="8000"/>
            </a:lvl9pPr>
          </a:lstStyle>
          <a:p>
            <a:r>
              <a:t>xx%</a:t>
            </a:r>
          </a:p>
        </p:txBody>
      </p:sp>
      <p:sp>
        <p:nvSpPr>
          <p:cNvPr id="1287" name="Google Shape;1287;p30"/>
          <p:cNvSpPr txBox="1">
            <a:spLocks noGrp="1"/>
          </p:cNvSpPr>
          <p:nvPr>
            <p:ph type="subTitle" idx="3"/>
          </p:nvPr>
        </p:nvSpPr>
        <p:spPr>
          <a:xfrm>
            <a:off x="2964800" y="4938581"/>
            <a:ext cx="6262400" cy="5404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Clr>
                <a:schemeClr val="dk1"/>
              </a:buClr>
              <a:buSzPts val="2400"/>
              <a:buFont typeface="PT Sans"/>
              <a:buNone/>
              <a:defRPr>
                <a:solidFill>
                  <a:schemeClr val="dk1"/>
                </a:solidFill>
              </a:defRPr>
            </a:lvl1pPr>
            <a:lvl2pPr lvl="1" algn="ctr" rtl="0">
              <a:lnSpc>
                <a:spcPct val="100000"/>
              </a:lnSpc>
              <a:spcBef>
                <a:spcPts val="0"/>
              </a:spcBef>
              <a:spcAft>
                <a:spcPts val="0"/>
              </a:spcAft>
              <a:buClr>
                <a:schemeClr val="dk1"/>
              </a:buClr>
              <a:buSzPts val="2100"/>
              <a:buNone/>
              <a:defRPr sz="2800">
                <a:solidFill>
                  <a:schemeClr val="dk1"/>
                </a:solidFill>
              </a:defRPr>
            </a:lvl2pPr>
            <a:lvl3pPr lvl="2" algn="ctr" rtl="0">
              <a:lnSpc>
                <a:spcPct val="100000"/>
              </a:lnSpc>
              <a:spcBef>
                <a:spcPts val="0"/>
              </a:spcBef>
              <a:spcAft>
                <a:spcPts val="0"/>
              </a:spcAft>
              <a:buClr>
                <a:schemeClr val="dk1"/>
              </a:buClr>
              <a:buSzPts val="2100"/>
              <a:buNone/>
              <a:defRPr sz="2800">
                <a:solidFill>
                  <a:schemeClr val="dk1"/>
                </a:solidFill>
              </a:defRPr>
            </a:lvl3pPr>
            <a:lvl4pPr lvl="3" algn="ctr" rtl="0">
              <a:lnSpc>
                <a:spcPct val="100000"/>
              </a:lnSpc>
              <a:spcBef>
                <a:spcPts val="0"/>
              </a:spcBef>
              <a:spcAft>
                <a:spcPts val="0"/>
              </a:spcAft>
              <a:buClr>
                <a:schemeClr val="dk1"/>
              </a:buClr>
              <a:buSzPts val="2100"/>
              <a:buFont typeface="PT Sans"/>
              <a:buNone/>
              <a:defRPr sz="2800">
                <a:solidFill>
                  <a:schemeClr val="dk1"/>
                </a:solidFill>
                <a:latin typeface="PT Sans"/>
                <a:ea typeface="PT Sans"/>
                <a:cs typeface="PT Sans"/>
                <a:sym typeface="PT Sans"/>
              </a:defRPr>
            </a:lvl4pPr>
            <a:lvl5pPr lvl="4" algn="ctr" rtl="0">
              <a:lnSpc>
                <a:spcPct val="100000"/>
              </a:lnSpc>
              <a:spcBef>
                <a:spcPts val="0"/>
              </a:spcBef>
              <a:spcAft>
                <a:spcPts val="0"/>
              </a:spcAft>
              <a:buClr>
                <a:schemeClr val="dk1"/>
              </a:buClr>
              <a:buSzPts val="2100"/>
              <a:buFont typeface="PT Sans"/>
              <a:buNone/>
              <a:defRPr sz="2800">
                <a:solidFill>
                  <a:schemeClr val="dk1"/>
                </a:solidFill>
                <a:latin typeface="PT Sans"/>
                <a:ea typeface="PT Sans"/>
                <a:cs typeface="PT Sans"/>
                <a:sym typeface="PT Sans"/>
              </a:defRPr>
            </a:lvl5pPr>
            <a:lvl6pPr lvl="5" algn="ctr" rtl="0">
              <a:lnSpc>
                <a:spcPct val="100000"/>
              </a:lnSpc>
              <a:spcBef>
                <a:spcPts val="0"/>
              </a:spcBef>
              <a:spcAft>
                <a:spcPts val="0"/>
              </a:spcAft>
              <a:buClr>
                <a:schemeClr val="dk1"/>
              </a:buClr>
              <a:buSzPts val="2100"/>
              <a:buFont typeface="PT Sans"/>
              <a:buNone/>
              <a:defRPr sz="2800">
                <a:solidFill>
                  <a:schemeClr val="dk1"/>
                </a:solidFill>
                <a:latin typeface="PT Sans"/>
                <a:ea typeface="PT Sans"/>
                <a:cs typeface="PT Sans"/>
                <a:sym typeface="PT Sans"/>
              </a:defRPr>
            </a:lvl6pPr>
            <a:lvl7pPr lvl="6" algn="ctr" rtl="0">
              <a:lnSpc>
                <a:spcPct val="100000"/>
              </a:lnSpc>
              <a:spcBef>
                <a:spcPts val="0"/>
              </a:spcBef>
              <a:spcAft>
                <a:spcPts val="0"/>
              </a:spcAft>
              <a:buClr>
                <a:schemeClr val="dk1"/>
              </a:buClr>
              <a:buSzPts val="2100"/>
              <a:buFont typeface="PT Sans"/>
              <a:buNone/>
              <a:defRPr sz="2800">
                <a:solidFill>
                  <a:schemeClr val="dk1"/>
                </a:solidFill>
                <a:latin typeface="PT Sans"/>
                <a:ea typeface="PT Sans"/>
                <a:cs typeface="PT Sans"/>
                <a:sym typeface="PT Sans"/>
              </a:defRPr>
            </a:lvl7pPr>
            <a:lvl8pPr lvl="7" algn="ctr" rtl="0">
              <a:lnSpc>
                <a:spcPct val="100000"/>
              </a:lnSpc>
              <a:spcBef>
                <a:spcPts val="0"/>
              </a:spcBef>
              <a:spcAft>
                <a:spcPts val="0"/>
              </a:spcAft>
              <a:buClr>
                <a:schemeClr val="dk1"/>
              </a:buClr>
              <a:buSzPts val="2100"/>
              <a:buFont typeface="PT Sans"/>
              <a:buNone/>
              <a:defRPr sz="2800">
                <a:solidFill>
                  <a:schemeClr val="dk1"/>
                </a:solidFill>
                <a:latin typeface="PT Sans"/>
                <a:ea typeface="PT Sans"/>
                <a:cs typeface="PT Sans"/>
                <a:sym typeface="PT Sans"/>
              </a:defRPr>
            </a:lvl8pPr>
            <a:lvl9pPr lvl="8" algn="ctr" rtl="0">
              <a:lnSpc>
                <a:spcPct val="100000"/>
              </a:lnSpc>
              <a:spcBef>
                <a:spcPts val="0"/>
              </a:spcBef>
              <a:spcAft>
                <a:spcPts val="0"/>
              </a:spcAft>
              <a:buClr>
                <a:schemeClr val="dk1"/>
              </a:buClr>
              <a:buSzPts val="2100"/>
              <a:buFont typeface="PT Sans"/>
              <a:buNone/>
              <a:defRPr sz="2800">
                <a:solidFill>
                  <a:schemeClr val="dk1"/>
                </a:solidFill>
                <a:latin typeface="PT Sans"/>
                <a:ea typeface="PT Sans"/>
                <a:cs typeface="PT Sans"/>
                <a:sym typeface="PT Sans"/>
              </a:defRPr>
            </a:lvl9pPr>
          </a:lstStyle>
          <a:p>
            <a:r>
              <a:rPr lang="en-GB"/>
              <a:t>Click to edit Master subtitle style</a:t>
            </a:r>
            <a:endParaRPr/>
          </a:p>
        </p:txBody>
      </p:sp>
    </p:spTree>
    <p:extLst>
      <p:ext uri="{BB962C8B-B14F-4D97-AF65-F5344CB8AC3E}">
        <p14:creationId xmlns:p14="http://schemas.microsoft.com/office/powerpoint/2010/main" val="39177750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 and body">
    <p:spTree>
      <p:nvGrpSpPr>
        <p:cNvPr id="1" name="Shape 345"/>
        <p:cNvGrpSpPr/>
        <p:nvPr/>
      </p:nvGrpSpPr>
      <p:grpSpPr>
        <a:xfrm>
          <a:off x="0" y="0"/>
          <a:ext cx="0" cy="0"/>
          <a:chOff x="0" y="0"/>
          <a:chExt cx="0" cy="0"/>
        </a:xfrm>
      </p:grpSpPr>
      <p:sp>
        <p:nvSpPr>
          <p:cNvPr id="346" name="Google Shape;346;p4"/>
          <p:cNvSpPr/>
          <p:nvPr/>
        </p:nvSpPr>
        <p:spPr>
          <a:xfrm rot="5400000" flipH="1">
            <a:off x="10350400" y="6345100"/>
            <a:ext cx="1781600" cy="261200"/>
          </a:xfrm>
          <a:prstGeom prst="parallelogram">
            <a:avLst>
              <a:gd name="adj" fmla="val 25000"/>
            </a:avLst>
          </a:prstGeom>
          <a:gradFill>
            <a:gsLst>
              <a:gs pos="0">
                <a:schemeClr val="accent3"/>
              </a:gs>
              <a:gs pos="43000">
                <a:srgbClr val="DCDCDC">
                  <a:alpha val="41568"/>
                </a:srgbClr>
              </a:gs>
              <a:gs pos="100000">
                <a:srgbClr val="FFFFFF">
                  <a:alpha val="0"/>
                </a:srgbClr>
              </a:gs>
            </a:gsLst>
            <a:lin ang="0" scaled="0"/>
          </a:gra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347" name="Google Shape;347;p4"/>
          <p:cNvSpPr txBox="1">
            <a:spLocks noGrp="1"/>
          </p:cNvSpPr>
          <p:nvPr>
            <p:ph type="title"/>
          </p:nvPr>
        </p:nvSpPr>
        <p:spPr>
          <a:xfrm>
            <a:off x="960000" y="528467"/>
            <a:ext cx="10272000" cy="7636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3000"/>
              <a:buNone/>
              <a:defRPr/>
            </a:lvl1pPr>
            <a:lvl2pPr lvl="1" rtl="0">
              <a:spcBef>
                <a:spcPts val="0"/>
              </a:spcBef>
              <a:spcAft>
                <a:spcPts val="0"/>
              </a:spcAft>
              <a:buSzPts val="3000"/>
              <a:buNone/>
              <a:defRPr/>
            </a:lvl2pPr>
            <a:lvl3pPr lvl="2" rtl="0">
              <a:spcBef>
                <a:spcPts val="0"/>
              </a:spcBef>
              <a:spcAft>
                <a:spcPts val="0"/>
              </a:spcAft>
              <a:buSzPts val="3000"/>
              <a:buNone/>
              <a:defRPr/>
            </a:lvl3pPr>
            <a:lvl4pPr lvl="3" rtl="0">
              <a:spcBef>
                <a:spcPts val="0"/>
              </a:spcBef>
              <a:spcAft>
                <a:spcPts val="0"/>
              </a:spcAft>
              <a:buSzPts val="3000"/>
              <a:buNone/>
              <a:defRPr/>
            </a:lvl4pPr>
            <a:lvl5pPr lvl="4" rtl="0">
              <a:spcBef>
                <a:spcPts val="0"/>
              </a:spcBef>
              <a:spcAft>
                <a:spcPts val="0"/>
              </a:spcAft>
              <a:buSzPts val="3000"/>
              <a:buNone/>
              <a:defRPr/>
            </a:lvl5pPr>
            <a:lvl6pPr lvl="5" rtl="0">
              <a:spcBef>
                <a:spcPts val="0"/>
              </a:spcBef>
              <a:spcAft>
                <a:spcPts val="0"/>
              </a:spcAft>
              <a:buSzPts val="3000"/>
              <a:buNone/>
              <a:defRPr/>
            </a:lvl6pPr>
            <a:lvl7pPr lvl="6" rtl="0">
              <a:spcBef>
                <a:spcPts val="0"/>
              </a:spcBef>
              <a:spcAft>
                <a:spcPts val="0"/>
              </a:spcAft>
              <a:buSzPts val="3000"/>
              <a:buNone/>
              <a:defRPr/>
            </a:lvl7pPr>
            <a:lvl8pPr lvl="7" rtl="0">
              <a:spcBef>
                <a:spcPts val="0"/>
              </a:spcBef>
              <a:spcAft>
                <a:spcPts val="0"/>
              </a:spcAft>
              <a:buSzPts val="3000"/>
              <a:buNone/>
              <a:defRPr/>
            </a:lvl8pPr>
            <a:lvl9pPr lvl="8" rtl="0">
              <a:spcBef>
                <a:spcPts val="0"/>
              </a:spcBef>
              <a:spcAft>
                <a:spcPts val="0"/>
              </a:spcAft>
              <a:buSzPts val="3000"/>
              <a:buNone/>
              <a:defRPr/>
            </a:lvl9pPr>
          </a:lstStyle>
          <a:p>
            <a:r>
              <a:rPr lang="en-GB"/>
              <a:t>Click to edit Master title style</a:t>
            </a:r>
            <a:endParaRPr/>
          </a:p>
        </p:txBody>
      </p:sp>
      <p:sp>
        <p:nvSpPr>
          <p:cNvPr id="348" name="Google Shape;348;p4"/>
          <p:cNvSpPr txBox="1">
            <a:spLocks noGrp="1"/>
          </p:cNvSpPr>
          <p:nvPr>
            <p:ph type="body" idx="1"/>
          </p:nvPr>
        </p:nvSpPr>
        <p:spPr>
          <a:xfrm>
            <a:off x="960000" y="1621003"/>
            <a:ext cx="10272000" cy="4555200"/>
          </a:xfrm>
          <a:prstGeom prst="rect">
            <a:avLst/>
          </a:prstGeom>
        </p:spPr>
        <p:txBody>
          <a:bodyPr spcFirstLastPara="1" wrap="square" lIns="91425" tIns="91425" rIns="91425" bIns="91425" anchor="t" anchorCtr="0">
            <a:noAutofit/>
          </a:bodyPr>
          <a:lstStyle>
            <a:lvl1pPr marL="609585" lvl="0" indent="-406390" rtl="0">
              <a:lnSpc>
                <a:spcPct val="100000"/>
              </a:lnSpc>
              <a:spcBef>
                <a:spcPts val="0"/>
              </a:spcBef>
              <a:spcAft>
                <a:spcPts val="0"/>
              </a:spcAft>
              <a:buClr>
                <a:srgbClr val="434343"/>
              </a:buClr>
              <a:buSzPts val="1200"/>
              <a:buAutoNum type="arabicPeriod"/>
              <a:defRPr sz="1600">
                <a:solidFill>
                  <a:srgbClr val="434343"/>
                </a:solidFill>
              </a:defRPr>
            </a:lvl1pPr>
            <a:lvl2pPr marL="1219170" lvl="1" indent="-406390" rtl="0">
              <a:lnSpc>
                <a:spcPct val="115000"/>
              </a:lnSpc>
              <a:spcBef>
                <a:spcPts val="2133"/>
              </a:spcBef>
              <a:spcAft>
                <a:spcPts val="0"/>
              </a:spcAft>
              <a:buClr>
                <a:srgbClr val="434343"/>
              </a:buClr>
              <a:buSzPts val="1200"/>
              <a:buFont typeface="Roboto Condensed Light"/>
              <a:buAutoNum type="alphaLcPeriod"/>
              <a:defRPr>
                <a:solidFill>
                  <a:srgbClr val="434343"/>
                </a:solidFill>
              </a:defRPr>
            </a:lvl2pPr>
            <a:lvl3pPr marL="1828754" lvl="2" indent="-406390" rtl="0">
              <a:lnSpc>
                <a:spcPct val="115000"/>
              </a:lnSpc>
              <a:spcBef>
                <a:spcPts val="2133"/>
              </a:spcBef>
              <a:spcAft>
                <a:spcPts val="0"/>
              </a:spcAft>
              <a:buClr>
                <a:srgbClr val="434343"/>
              </a:buClr>
              <a:buSzPts val="1200"/>
              <a:buFont typeface="Roboto Condensed Light"/>
              <a:buAutoNum type="romanLcPeriod"/>
              <a:defRPr>
                <a:solidFill>
                  <a:srgbClr val="434343"/>
                </a:solidFill>
              </a:defRPr>
            </a:lvl3pPr>
            <a:lvl4pPr marL="2438339" lvl="3" indent="-406390" rtl="0">
              <a:lnSpc>
                <a:spcPct val="115000"/>
              </a:lnSpc>
              <a:spcBef>
                <a:spcPts val="2133"/>
              </a:spcBef>
              <a:spcAft>
                <a:spcPts val="0"/>
              </a:spcAft>
              <a:buClr>
                <a:srgbClr val="434343"/>
              </a:buClr>
              <a:buSzPts val="1200"/>
              <a:buFont typeface="Roboto Condensed Light"/>
              <a:buAutoNum type="arabicPeriod"/>
              <a:defRPr>
                <a:solidFill>
                  <a:srgbClr val="434343"/>
                </a:solidFill>
              </a:defRPr>
            </a:lvl4pPr>
            <a:lvl5pPr marL="3047924" lvl="4" indent="-406390" rtl="0">
              <a:lnSpc>
                <a:spcPct val="115000"/>
              </a:lnSpc>
              <a:spcBef>
                <a:spcPts val="2133"/>
              </a:spcBef>
              <a:spcAft>
                <a:spcPts val="0"/>
              </a:spcAft>
              <a:buClr>
                <a:srgbClr val="434343"/>
              </a:buClr>
              <a:buSzPts val="1200"/>
              <a:buFont typeface="Roboto Condensed Light"/>
              <a:buAutoNum type="alphaLcPeriod"/>
              <a:defRPr>
                <a:solidFill>
                  <a:srgbClr val="434343"/>
                </a:solidFill>
              </a:defRPr>
            </a:lvl5pPr>
            <a:lvl6pPr marL="3657509" lvl="5" indent="-406390" rtl="0">
              <a:lnSpc>
                <a:spcPct val="115000"/>
              </a:lnSpc>
              <a:spcBef>
                <a:spcPts val="2133"/>
              </a:spcBef>
              <a:spcAft>
                <a:spcPts val="0"/>
              </a:spcAft>
              <a:buClr>
                <a:srgbClr val="434343"/>
              </a:buClr>
              <a:buSzPts val="1200"/>
              <a:buFont typeface="Roboto Condensed Light"/>
              <a:buAutoNum type="romanLcPeriod"/>
              <a:defRPr>
                <a:solidFill>
                  <a:srgbClr val="434343"/>
                </a:solidFill>
              </a:defRPr>
            </a:lvl6pPr>
            <a:lvl7pPr marL="4267093" lvl="6" indent="-406390" rtl="0">
              <a:lnSpc>
                <a:spcPct val="115000"/>
              </a:lnSpc>
              <a:spcBef>
                <a:spcPts val="2133"/>
              </a:spcBef>
              <a:spcAft>
                <a:spcPts val="0"/>
              </a:spcAft>
              <a:buClr>
                <a:srgbClr val="434343"/>
              </a:buClr>
              <a:buSzPts val="1200"/>
              <a:buFont typeface="Roboto Condensed Light"/>
              <a:buAutoNum type="arabicPeriod"/>
              <a:defRPr>
                <a:solidFill>
                  <a:srgbClr val="434343"/>
                </a:solidFill>
              </a:defRPr>
            </a:lvl7pPr>
            <a:lvl8pPr marL="4876678" lvl="7" indent="-406390" rtl="0">
              <a:lnSpc>
                <a:spcPct val="115000"/>
              </a:lnSpc>
              <a:spcBef>
                <a:spcPts val="2133"/>
              </a:spcBef>
              <a:spcAft>
                <a:spcPts val="0"/>
              </a:spcAft>
              <a:buClr>
                <a:srgbClr val="434343"/>
              </a:buClr>
              <a:buSzPts val="1200"/>
              <a:buFont typeface="Roboto Condensed Light"/>
              <a:buAutoNum type="alphaLcPeriod"/>
              <a:defRPr>
                <a:solidFill>
                  <a:srgbClr val="434343"/>
                </a:solidFill>
              </a:defRPr>
            </a:lvl8pPr>
            <a:lvl9pPr marL="5486263" lvl="8" indent="-406390" rtl="0">
              <a:lnSpc>
                <a:spcPct val="115000"/>
              </a:lnSpc>
              <a:spcBef>
                <a:spcPts val="2133"/>
              </a:spcBef>
              <a:spcAft>
                <a:spcPts val="2133"/>
              </a:spcAft>
              <a:buClr>
                <a:srgbClr val="434343"/>
              </a:buClr>
              <a:buSzPts val="1200"/>
              <a:buFont typeface="Roboto Condensed Light"/>
              <a:buAutoNum type="romanLcPeriod"/>
              <a:defRPr>
                <a:solidFill>
                  <a:srgbClr val="434343"/>
                </a:solidFill>
              </a:defRPr>
            </a:lvl9pPr>
          </a:lstStyle>
          <a:p>
            <a:pPr lvl="0"/>
            <a:r>
              <a:rPr lang="en-GB"/>
              <a:t>Click to edit Master text styles</a:t>
            </a:r>
          </a:p>
        </p:txBody>
      </p:sp>
    </p:spTree>
    <p:extLst>
      <p:ext uri="{BB962C8B-B14F-4D97-AF65-F5344CB8AC3E}">
        <p14:creationId xmlns:p14="http://schemas.microsoft.com/office/powerpoint/2010/main" val="637238178"/>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matchingName="Thanks">
  <p:cSld name="Thanks">
    <p:spTree>
      <p:nvGrpSpPr>
        <p:cNvPr id="1" name="Shape 1288"/>
        <p:cNvGrpSpPr/>
        <p:nvPr/>
      </p:nvGrpSpPr>
      <p:grpSpPr>
        <a:xfrm>
          <a:off x="0" y="0"/>
          <a:ext cx="0" cy="0"/>
          <a:chOff x="0" y="0"/>
          <a:chExt cx="0" cy="0"/>
        </a:xfrm>
      </p:grpSpPr>
      <p:sp>
        <p:nvSpPr>
          <p:cNvPr id="1289" name="Google Shape;1289;p31"/>
          <p:cNvSpPr/>
          <p:nvPr/>
        </p:nvSpPr>
        <p:spPr>
          <a:xfrm rot="10800000" flipH="1">
            <a:off x="-440700" y="281713"/>
            <a:ext cx="2456800" cy="643200"/>
          </a:xfrm>
          <a:prstGeom prst="parallelogram">
            <a:avLst>
              <a:gd name="adj" fmla="val 25000"/>
            </a:avLst>
          </a:prstGeom>
          <a:gradFill>
            <a:gsLst>
              <a:gs pos="0">
                <a:schemeClr val="accent3"/>
              </a:gs>
              <a:gs pos="43000">
                <a:srgbClr val="DCDCDC">
                  <a:alpha val="41568"/>
                </a:srgbClr>
              </a:gs>
              <a:gs pos="100000">
                <a:srgbClr val="FFFFFF">
                  <a:alpha val="0"/>
                </a:srgbClr>
              </a:gs>
            </a:gsLst>
            <a:lin ang="0" scaled="0"/>
          </a:gra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290" name="Google Shape;1290;p31"/>
          <p:cNvSpPr/>
          <p:nvPr/>
        </p:nvSpPr>
        <p:spPr>
          <a:xfrm rot="5400000" flipH="1">
            <a:off x="94667" y="5603347"/>
            <a:ext cx="2456800" cy="643200"/>
          </a:xfrm>
          <a:prstGeom prst="parallelogram">
            <a:avLst>
              <a:gd name="adj" fmla="val 25000"/>
            </a:avLst>
          </a:prstGeom>
          <a:gradFill>
            <a:gsLst>
              <a:gs pos="0">
                <a:schemeClr val="accent3"/>
              </a:gs>
              <a:gs pos="43000">
                <a:srgbClr val="DCDCDC">
                  <a:alpha val="41568"/>
                </a:srgbClr>
              </a:gs>
              <a:gs pos="100000">
                <a:srgbClr val="FFFFFF">
                  <a:alpha val="0"/>
                </a:srgbClr>
              </a:gs>
            </a:gsLst>
            <a:lin ang="0" scaled="0"/>
          </a:gra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291" name="Google Shape;1291;p31"/>
          <p:cNvSpPr txBox="1">
            <a:spLocks noGrp="1"/>
          </p:cNvSpPr>
          <p:nvPr>
            <p:ph type="title"/>
          </p:nvPr>
        </p:nvSpPr>
        <p:spPr>
          <a:xfrm>
            <a:off x="3232800" y="818299"/>
            <a:ext cx="5726400" cy="11640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3000"/>
              <a:buNone/>
              <a:defRPr sz="6667"/>
            </a:lvl1pPr>
            <a:lvl2pPr lvl="1" rtl="0">
              <a:spcBef>
                <a:spcPts val="0"/>
              </a:spcBef>
              <a:spcAft>
                <a:spcPts val="0"/>
              </a:spcAft>
              <a:buSzPts val="3000"/>
              <a:buNone/>
              <a:defRPr/>
            </a:lvl2pPr>
            <a:lvl3pPr lvl="2" rtl="0">
              <a:spcBef>
                <a:spcPts val="0"/>
              </a:spcBef>
              <a:spcAft>
                <a:spcPts val="0"/>
              </a:spcAft>
              <a:buSzPts val="3000"/>
              <a:buNone/>
              <a:defRPr/>
            </a:lvl3pPr>
            <a:lvl4pPr lvl="3" rtl="0">
              <a:spcBef>
                <a:spcPts val="0"/>
              </a:spcBef>
              <a:spcAft>
                <a:spcPts val="0"/>
              </a:spcAft>
              <a:buSzPts val="3000"/>
              <a:buNone/>
              <a:defRPr/>
            </a:lvl4pPr>
            <a:lvl5pPr lvl="4" rtl="0">
              <a:spcBef>
                <a:spcPts val="0"/>
              </a:spcBef>
              <a:spcAft>
                <a:spcPts val="0"/>
              </a:spcAft>
              <a:buSzPts val="3000"/>
              <a:buNone/>
              <a:defRPr/>
            </a:lvl5pPr>
            <a:lvl6pPr lvl="5" rtl="0">
              <a:spcBef>
                <a:spcPts val="0"/>
              </a:spcBef>
              <a:spcAft>
                <a:spcPts val="0"/>
              </a:spcAft>
              <a:buSzPts val="3000"/>
              <a:buNone/>
              <a:defRPr/>
            </a:lvl6pPr>
            <a:lvl7pPr lvl="6" rtl="0">
              <a:spcBef>
                <a:spcPts val="0"/>
              </a:spcBef>
              <a:spcAft>
                <a:spcPts val="0"/>
              </a:spcAft>
              <a:buSzPts val="3000"/>
              <a:buNone/>
              <a:defRPr/>
            </a:lvl7pPr>
            <a:lvl8pPr lvl="7" rtl="0">
              <a:spcBef>
                <a:spcPts val="0"/>
              </a:spcBef>
              <a:spcAft>
                <a:spcPts val="0"/>
              </a:spcAft>
              <a:buSzPts val="3000"/>
              <a:buNone/>
              <a:defRPr/>
            </a:lvl8pPr>
            <a:lvl9pPr lvl="8" rtl="0">
              <a:spcBef>
                <a:spcPts val="0"/>
              </a:spcBef>
              <a:spcAft>
                <a:spcPts val="0"/>
              </a:spcAft>
              <a:buSzPts val="3000"/>
              <a:buNone/>
              <a:defRPr/>
            </a:lvl9pPr>
          </a:lstStyle>
          <a:p>
            <a:r>
              <a:rPr lang="en-GB"/>
              <a:t>Click to edit Master title style</a:t>
            </a:r>
            <a:endParaRPr/>
          </a:p>
        </p:txBody>
      </p:sp>
      <p:sp>
        <p:nvSpPr>
          <p:cNvPr id="1292" name="Google Shape;1292;p31"/>
          <p:cNvSpPr txBox="1">
            <a:spLocks noGrp="1"/>
          </p:cNvSpPr>
          <p:nvPr>
            <p:ph type="subTitle" idx="1"/>
          </p:nvPr>
        </p:nvSpPr>
        <p:spPr>
          <a:xfrm>
            <a:off x="3806200" y="1919117"/>
            <a:ext cx="4579600" cy="19020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SzPts val="1400"/>
              <a:buNone/>
              <a:defRPr sz="2400"/>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r>
              <a:rPr lang="en-GB"/>
              <a:t>Click to edit Master subtitle style</a:t>
            </a:r>
            <a:endParaRPr/>
          </a:p>
        </p:txBody>
      </p:sp>
      <p:sp>
        <p:nvSpPr>
          <p:cNvPr id="1293" name="Google Shape;1293;p31"/>
          <p:cNvSpPr txBox="1"/>
          <p:nvPr/>
        </p:nvSpPr>
        <p:spPr>
          <a:xfrm>
            <a:off x="3332933" y="5137800"/>
            <a:ext cx="5526000" cy="658400"/>
          </a:xfrm>
          <a:prstGeom prst="rect">
            <a:avLst/>
          </a:prstGeom>
          <a:noFill/>
          <a:ln>
            <a:noFill/>
          </a:ln>
        </p:spPr>
        <p:txBody>
          <a:bodyPr spcFirstLastPara="1" wrap="square" lIns="121900" tIns="121900" rIns="121900" bIns="121900" anchor="b" anchorCtr="0">
            <a:noAutofit/>
          </a:bodyPr>
          <a:lstStyle/>
          <a:p>
            <a:pPr marL="0" lvl="0" indent="0" algn="ctr" rtl="0">
              <a:lnSpc>
                <a:spcPct val="100000"/>
              </a:lnSpc>
              <a:spcBef>
                <a:spcPts val="400"/>
              </a:spcBef>
              <a:spcAft>
                <a:spcPts val="0"/>
              </a:spcAft>
              <a:buNone/>
            </a:pPr>
            <a:r>
              <a:rPr lang="en" sz="1333">
                <a:solidFill>
                  <a:srgbClr val="434343"/>
                </a:solidFill>
                <a:latin typeface="Libre Franklin"/>
                <a:ea typeface="Libre Franklin"/>
                <a:cs typeface="Libre Franklin"/>
                <a:sym typeface="Libre Franklin"/>
              </a:rPr>
              <a:t>CREDITS: This presentation template was created by </a:t>
            </a:r>
            <a:r>
              <a:rPr lang="en" sz="1333" b="1">
                <a:solidFill>
                  <a:srgbClr val="434343"/>
                </a:solidFill>
                <a:uFill>
                  <a:noFill/>
                </a:uFill>
                <a:latin typeface="Libre Franklin"/>
                <a:ea typeface="Libre Franklin"/>
                <a:cs typeface="Libre Franklin"/>
                <a:sym typeface="Libre Franklin"/>
                <a:hlinkClick r:id="rId2">
                  <a:extLst>
                    <a:ext uri="{A12FA001-AC4F-418D-AE19-62706E023703}">
                      <ahyp:hlinkClr xmlns:ahyp="http://schemas.microsoft.com/office/drawing/2018/hyperlinkcolor" val="tx"/>
                    </a:ext>
                  </a:extLst>
                </a:hlinkClick>
              </a:rPr>
              <a:t>Slidesgo</a:t>
            </a:r>
            <a:r>
              <a:rPr lang="en" sz="1333">
                <a:solidFill>
                  <a:srgbClr val="434343"/>
                </a:solidFill>
                <a:latin typeface="Libre Franklin"/>
                <a:ea typeface="Libre Franklin"/>
                <a:cs typeface="Libre Franklin"/>
                <a:sym typeface="Libre Franklin"/>
              </a:rPr>
              <a:t>, including icons by </a:t>
            </a:r>
            <a:r>
              <a:rPr lang="en" sz="1333" b="1">
                <a:solidFill>
                  <a:srgbClr val="434343"/>
                </a:solidFill>
                <a:uFill>
                  <a:noFill/>
                </a:uFill>
                <a:latin typeface="Libre Franklin"/>
                <a:ea typeface="Libre Franklin"/>
                <a:cs typeface="Libre Franklin"/>
                <a:sym typeface="Libre Franklin"/>
                <a:hlinkClick r:id="rId3">
                  <a:extLst>
                    <a:ext uri="{A12FA001-AC4F-418D-AE19-62706E023703}">
                      <ahyp:hlinkClr xmlns:ahyp="http://schemas.microsoft.com/office/drawing/2018/hyperlinkcolor" val="tx"/>
                    </a:ext>
                  </a:extLst>
                </a:hlinkClick>
              </a:rPr>
              <a:t>Flaticon</a:t>
            </a:r>
            <a:r>
              <a:rPr lang="en" sz="1333" b="1">
                <a:solidFill>
                  <a:srgbClr val="434343"/>
                </a:solidFill>
                <a:latin typeface="Libre Franklin"/>
                <a:ea typeface="Libre Franklin"/>
                <a:cs typeface="Libre Franklin"/>
                <a:sym typeface="Libre Franklin"/>
              </a:rPr>
              <a:t> </a:t>
            </a:r>
            <a:r>
              <a:rPr lang="en" sz="1333">
                <a:solidFill>
                  <a:srgbClr val="434343"/>
                </a:solidFill>
                <a:latin typeface="Libre Franklin"/>
                <a:ea typeface="Libre Franklin"/>
                <a:cs typeface="Libre Franklin"/>
                <a:sym typeface="Libre Franklin"/>
              </a:rPr>
              <a:t>and infographics &amp; images by </a:t>
            </a:r>
            <a:r>
              <a:rPr lang="en" sz="1333" b="1">
                <a:solidFill>
                  <a:srgbClr val="434343"/>
                </a:solidFill>
                <a:uFill>
                  <a:noFill/>
                </a:uFill>
                <a:latin typeface="Libre Franklin"/>
                <a:ea typeface="Libre Franklin"/>
                <a:cs typeface="Libre Franklin"/>
                <a:sym typeface="Libre Franklin"/>
                <a:hlinkClick r:id="rId4">
                  <a:extLst>
                    <a:ext uri="{A12FA001-AC4F-418D-AE19-62706E023703}">
                      <ahyp:hlinkClr xmlns:ahyp="http://schemas.microsoft.com/office/drawing/2018/hyperlinkcolor" val="tx"/>
                    </a:ext>
                  </a:extLst>
                </a:hlinkClick>
              </a:rPr>
              <a:t>Freepik</a:t>
            </a:r>
            <a:endParaRPr sz="1333" b="1">
              <a:solidFill>
                <a:srgbClr val="434343"/>
              </a:solidFill>
              <a:latin typeface="Libre Franklin"/>
              <a:ea typeface="Libre Franklin"/>
              <a:cs typeface="Libre Franklin"/>
              <a:sym typeface="Libre Franklin"/>
            </a:endParaRPr>
          </a:p>
        </p:txBody>
      </p:sp>
      <p:sp>
        <p:nvSpPr>
          <p:cNvPr id="1294" name="Google Shape;1294;p31"/>
          <p:cNvSpPr/>
          <p:nvPr/>
        </p:nvSpPr>
        <p:spPr>
          <a:xfrm rot="5400000" flipH="1">
            <a:off x="10416400" y="5603347"/>
            <a:ext cx="2456800" cy="643200"/>
          </a:xfrm>
          <a:prstGeom prst="parallelogram">
            <a:avLst>
              <a:gd name="adj" fmla="val 25000"/>
            </a:avLst>
          </a:prstGeom>
          <a:gradFill>
            <a:gsLst>
              <a:gs pos="0">
                <a:schemeClr val="accent3"/>
              </a:gs>
              <a:gs pos="43000">
                <a:srgbClr val="DCDCDC">
                  <a:alpha val="41568"/>
                </a:srgbClr>
              </a:gs>
              <a:gs pos="100000">
                <a:srgbClr val="FFFFFF">
                  <a:alpha val="0"/>
                </a:srgbClr>
              </a:gs>
            </a:gsLst>
            <a:lin ang="0" scaled="0"/>
          </a:gra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Tree>
    <p:extLst>
      <p:ext uri="{BB962C8B-B14F-4D97-AF65-F5344CB8AC3E}">
        <p14:creationId xmlns:p14="http://schemas.microsoft.com/office/powerpoint/2010/main" val="1488101407"/>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matchingName="Background">
  <p:cSld name="Background">
    <p:spTree>
      <p:nvGrpSpPr>
        <p:cNvPr id="1" name="Shape 1295"/>
        <p:cNvGrpSpPr/>
        <p:nvPr/>
      </p:nvGrpSpPr>
      <p:grpSpPr>
        <a:xfrm>
          <a:off x="0" y="0"/>
          <a:ext cx="0" cy="0"/>
          <a:chOff x="0" y="0"/>
          <a:chExt cx="0" cy="0"/>
        </a:xfrm>
      </p:grpSpPr>
      <p:grpSp>
        <p:nvGrpSpPr>
          <p:cNvPr id="1296" name="Google Shape;1296;p32"/>
          <p:cNvGrpSpPr/>
          <p:nvPr/>
        </p:nvGrpSpPr>
        <p:grpSpPr>
          <a:xfrm>
            <a:off x="9207431" y="2604869"/>
            <a:ext cx="2538136" cy="3887867"/>
            <a:chOff x="6405098" y="1953652"/>
            <a:chExt cx="1903602" cy="2915900"/>
          </a:xfrm>
        </p:grpSpPr>
        <p:grpSp>
          <p:nvGrpSpPr>
            <p:cNvPr id="1297" name="Google Shape;1297;p32"/>
            <p:cNvGrpSpPr/>
            <p:nvPr/>
          </p:nvGrpSpPr>
          <p:grpSpPr>
            <a:xfrm>
              <a:off x="6405098" y="4531752"/>
              <a:ext cx="337800" cy="337800"/>
              <a:chOff x="2414073" y="4164177"/>
              <a:chExt cx="337800" cy="337800"/>
            </a:xfrm>
          </p:grpSpPr>
          <p:sp>
            <p:nvSpPr>
              <p:cNvPr id="1298" name="Google Shape;1298;p32"/>
              <p:cNvSpPr/>
              <p:nvPr/>
            </p:nvSpPr>
            <p:spPr>
              <a:xfrm>
                <a:off x="2414073" y="4164177"/>
                <a:ext cx="337800" cy="337800"/>
              </a:xfrm>
              <a:prstGeom prst="ellipse">
                <a:avLst/>
              </a:prstGeom>
              <a:gradFill>
                <a:gsLst>
                  <a:gs pos="0">
                    <a:schemeClr val="lt1"/>
                  </a:gs>
                  <a:gs pos="50000">
                    <a:schemeClr val="lt1"/>
                  </a:gs>
                  <a:gs pos="100000">
                    <a:schemeClr val="accent1"/>
                  </a:gs>
                </a:gsLst>
                <a:lin ang="5400700" scaled="0"/>
              </a:gradFill>
              <a:ln>
                <a:noFill/>
              </a:ln>
              <a:effectLst>
                <a:outerShdw blurRad="57150" dist="9525" algn="bl" rotWithShape="0">
                  <a:srgbClr val="000000">
                    <a:alpha val="19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299" name="Google Shape;1299;p32"/>
              <p:cNvSpPr/>
              <p:nvPr/>
            </p:nvSpPr>
            <p:spPr>
              <a:xfrm>
                <a:off x="2461907" y="4212010"/>
                <a:ext cx="242100" cy="242100"/>
              </a:xfrm>
              <a:prstGeom prst="ellipse">
                <a:avLst/>
              </a:prstGeom>
              <a:noFill/>
              <a:ln w="19050"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grpSp>
          <p:nvGrpSpPr>
            <p:cNvPr id="1300" name="Google Shape;1300;p32"/>
            <p:cNvGrpSpPr/>
            <p:nvPr/>
          </p:nvGrpSpPr>
          <p:grpSpPr>
            <a:xfrm>
              <a:off x="6977923" y="1953652"/>
              <a:ext cx="337800" cy="337800"/>
              <a:chOff x="2414073" y="4164177"/>
              <a:chExt cx="337800" cy="337800"/>
            </a:xfrm>
          </p:grpSpPr>
          <p:sp>
            <p:nvSpPr>
              <p:cNvPr id="1301" name="Google Shape;1301;p32"/>
              <p:cNvSpPr/>
              <p:nvPr/>
            </p:nvSpPr>
            <p:spPr>
              <a:xfrm>
                <a:off x="2414073" y="4164177"/>
                <a:ext cx="337800" cy="337800"/>
              </a:xfrm>
              <a:prstGeom prst="ellipse">
                <a:avLst/>
              </a:prstGeom>
              <a:gradFill>
                <a:gsLst>
                  <a:gs pos="0">
                    <a:schemeClr val="lt1"/>
                  </a:gs>
                  <a:gs pos="50000">
                    <a:schemeClr val="lt1"/>
                  </a:gs>
                  <a:gs pos="100000">
                    <a:schemeClr val="accent1"/>
                  </a:gs>
                </a:gsLst>
                <a:lin ang="5400700" scaled="0"/>
              </a:gradFill>
              <a:ln>
                <a:noFill/>
              </a:ln>
              <a:effectLst>
                <a:outerShdw blurRad="57150" dist="9525" algn="bl" rotWithShape="0">
                  <a:srgbClr val="000000">
                    <a:alpha val="19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302" name="Google Shape;1302;p32"/>
              <p:cNvSpPr/>
              <p:nvPr/>
            </p:nvSpPr>
            <p:spPr>
              <a:xfrm>
                <a:off x="2461907" y="4212010"/>
                <a:ext cx="242100" cy="242100"/>
              </a:xfrm>
              <a:prstGeom prst="ellipse">
                <a:avLst/>
              </a:prstGeom>
              <a:noFill/>
              <a:ln w="19050"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sp>
          <p:nvSpPr>
            <p:cNvPr id="1303" name="Google Shape;1303;p32"/>
            <p:cNvSpPr/>
            <p:nvPr/>
          </p:nvSpPr>
          <p:spPr>
            <a:xfrm>
              <a:off x="6698700" y="2170025"/>
              <a:ext cx="1610000" cy="2524325"/>
            </a:xfrm>
            <a:custGeom>
              <a:avLst/>
              <a:gdLst/>
              <a:ahLst/>
              <a:cxnLst/>
              <a:rect l="l" t="t" r="r" b="b"/>
              <a:pathLst>
                <a:path w="64400" h="100973" extrusionOk="0">
                  <a:moveTo>
                    <a:pt x="22534" y="0"/>
                  </a:moveTo>
                  <a:lnTo>
                    <a:pt x="64400" y="30061"/>
                  </a:lnTo>
                  <a:lnTo>
                    <a:pt x="64400" y="100973"/>
                  </a:lnTo>
                  <a:lnTo>
                    <a:pt x="0" y="100973"/>
                  </a:lnTo>
                </a:path>
              </a:pathLst>
            </a:custGeom>
            <a:noFill/>
            <a:ln w="19050" cap="flat" cmpd="sng">
              <a:solidFill>
                <a:schemeClr val="accent3"/>
              </a:solidFill>
              <a:prstDash val="solid"/>
              <a:round/>
              <a:headEnd type="none" w="med" len="med"/>
              <a:tailEnd type="none" w="med" len="med"/>
            </a:ln>
          </p:spPr>
        </p:sp>
        <p:grpSp>
          <p:nvGrpSpPr>
            <p:cNvPr id="1304" name="Google Shape;1304;p32"/>
            <p:cNvGrpSpPr/>
            <p:nvPr/>
          </p:nvGrpSpPr>
          <p:grpSpPr>
            <a:xfrm>
              <a:off x="8005494" y="3717896"/>
              <a:ext cx="116304" cy="976451"/>
              <a:chOff x="1678794" y="3915021"/>
              <a:chExt cx="116304" cy="976451"/>
            </a:xfrm>
          </p:grpSpPr>
          <p:sp>
            <p:nvSpPr>
              <p:cNvPr id="1305" name="Google Shape;1305;p32"/>
              <p:cNvSpPr/>
              <p:nvPr/>
            </p:nvSpPr>
            <p:spPr>
              <a:xfrm>
                <a:off x="1723579" y="4465978"/>
                <a:ext cx="17807" cy="425493"/>
              </a:xfrm>
              <a:custGeom>
                <a:avLst/>
                <a:gdLst/>
                <a:ahLst/>
                <a:cxnLst/>
                <a:rect l="l" t="t" r="r" b="b"/>
                <a:pathLst>
                  <a:path w="429" h="10251" extrusionOk="0">
                    <a:moveTo>
                      <a:pt x="429" y="10251"/>
                    </a:moveTo>
                    <a:lnTo>
                      <a:pt x="1" y="10251"/>
                    </a:lnTo>
                    <a:lnTo>
                      <a:pt x="1" y="1"/>
                    </a:lnTo>
                    <a:lnTo>
                      <a:pt x="429"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306" name="Google Shape;1306;p32"/>
              <p:cNvSpPr/>
              <p:nvPr/>
            </p:nvSpPr>
            <p:spPr>
              <a:xfrm>
                <a:off x="1678794" y="3915021"/>
                <a:ext cx="116304" cy="116678"/>
              </a:xfrm>
              <a:custGeom>
                <a:avLst/>
                <a:gdLst/>
                <a:ahLst/>
                <a:cxnLst/>
                <a:rect l="l" t="t" r="r" b="b"/>
                <a:pathLst>
                  <a:path w="2802" h="2811" extrusionOk="0">
                    <a:moveTo>
                      <a:pt x="2801" y="0"/>
                    </a:moveTo>
                    <a:lnTo>
                      <a:pt x="0" y="0"/>
                    </a:lnTo>
                    <a:lnTo>
                      <a:pt x="0" y="2810"/>
                    </a:lnTo>
                    <a:lnTo>
                      <a:pt x="2801" y="281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307" name="Google Shape;1307;p32"/>
              <p:cNvSpPr/>
              <p:nvPr/>
            </p:nvSpPr>
            <p:spPr>
              <a:xfrm>
                <a:off x="1678794" y="4071998"/>
                <a:ext cx="116304" cy="116346"/>
              </a:xfrm>
              <a:custGeom>
                <a:avLst/>
                <a:gdLst/>
                <a:ahLst/>
                <a:cxnLst/>
                <a:rect l="l" t="t" r="r" b="b"/>
                <a:pathLst>
                  <a:path w="2802" h="2803" extrusionOk="0">
                    <a:moveTo>
                      <a:pt x="2801" y="1"/>
                    </a:moveTo>
                    <a:lnTo>
                      <a:pt x="0" y="1"/>
                    </a:lnTo>
                    <a:lnTo>
                      <a:pt x="0" y="2802"/>
                    </a:lnTo>
                    <a:lnTo>
                      <a:pt x="2801" y="2802"/>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308" name="Google Shape;1308;p32"/>
              <p:cNvSpPr/>
              <p:nvPr/>
            </p:nvSpPr>
            <p:spPr>
              <a:xfrm>
                <a:off x="1678794" y="4228644"/>
                <a:ext cx="116304" cy="116304"/>
              </a:xfrm>
              <a:custGeom>
                <a:avLst/>
                <a:gdLst/>
                <a:ahLst/>
                <a:cxnLst/>
                <a:rect l="l" t="t" r="r" b="b"/>
                <a:pathLst>
                  <a:path w="2802" h="2802" extrusionOk="0">
                    <a:moveTo>
                      <a:pt x="2801" y="0"/>
                    </a:moveTo>
                    <a:lnTo>
                      <a:pt x="0" y="0"/>
                    </a:lnTo>
                    <a:lnTo>
                      <a:pt x="0" y="2802"/>
                    </a:lnTo>
                    <a:lnTo>
                      <a:pt x="2801" y="2802"/>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309" name="Google Shape;1309;p32"/>
              <p:cNvSpPr/>
              <p:nvPr/>
            </p:nvSpPr>
            <p:spPr>
              <a:xfrm>
                <a:off x="1678794" y="4385289"/>
                <a:ext cx="116304" cy="116678"/>
              </a:xfrm>
              <a:custGeom>
                <a:avLst/>
                <a:gdLst/>
                <a:ahLst/>
                <a:cxnLst/>
                <a:rect l="l" t="t" r="r" b="b"/>
                <a:pathLst>
                  <a:path w="2802" h="2811" extrusionOk="0">
                    <a:moveTo>
                      <a:pt x="2801" y="0"/>
                    </a:moveTo>
                    <a:lnTo>
                      <a:pt x="0" y="0"/>
                    </a:lnTo>
                    <a:lnTo>
                      <a:pt x="0" y="2810"/>
                    </a:lnTo>
                    <a:lnTo>
                      <a:pt x="2801" y="281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grpSp>
      <p:grpSp>
        <p:nvGrpSpPr>
          <p:cNvPr id="1310" name="Google Shape;1310;p32"/>
          <p:cNvGrpSpPr/>
          <p:nvPr/>
        </p:nvGrpSpPr>
        <p:grpSpPr>
          <a:xfrm>
            <a:off x="710867" y="1951570"/>
            <a:ext cx="2726745" cy="5078031"/>
            <a:chOff x="533150" y="1463677"/>
            <a:chExt cx="2045059" cy="3808523"/>
          </a:xfrm>
        </p:grpSpPr>
        <p:grpSp>
          <p:nvGrpSpPr>
            <p:cNvPr id="1311" name="Google Shape;1311;p32"/>
            <p:cNvGrpSpPr/>
            <p:nvPr/>
          </p:nvGrpSpPr>
          <p:grpSpPr>
            <a:xfrm>
              <a:off x="533150" y="1463677"/>
              <a:ext cx="2045059" cy="3808523"/>
              <a:chOff x="533150" y="1463677"/>
              <a:chExt cx="2045059" cy="3808523"/>
            </a:xfrm>
          </p:grpSpPr>
          <p:grpSp>
            <p:nvGrpSpPr>
              <p:cNvPr id="1312" name="Google Shape;1312;p32"/>
              <p:cNvGrpSpPr/>
              <p:nvPr/>
            </p:nvGrpSpPr>
            <p:grpSpPr>
              <a:xfrm>
                <a:off x="798272" y="4042030"/>
                <a:ext cx="411796" cy="870194"/>
                <a:chOff x="798272" y="4042030"/>
                <a:chExt cx="411796" cy="870194"/>
              </a:xfrm>
            </p:grpSpPr>
            <p:sp>
              <p:nvSpPr>
                <p:cNvPr id="1313" name="Google Shape;1313;p32"/>
                <p:cNvSpPr/>
                <p:nvPr/>
              </p:nvSpPr>
              <p:spPr>
                <a:xfrm>
                  <a:off x="798272" y="4042030"/>
                  <a:ext cx="411796" cy="464386"/>
                </a:xfrm>
                <a:custGeom>
                  <a:avLst/>
                  <a:gdLst/>
                  <a:ahLst/>
                  <a:cxnLst/>
                  <a:rect l="l" t="t" r="r" b="b"/>
                  <a:pathLst>
                    <a:path w="9921" h="11188" extrusionOk="0">
                      <a:moveTo>
                        <a:pt x="0" y="0"/>
                      </a:moveTo>
                      <a:lnTo>
                        <a:pt x="0" y="1231"/>
                      </a:lnTo>
                      <a:lnTo>
                        <a:pt x="9920" y="11187"/>
                      </a:lnTo>
                      <a:lnTo>
                        <a:pt x="9920" y="9956"/>
                      </a:lnTo>
                      <a:lnTo>
                        <a:pt x="0"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314" name="Google Shape;1314;p32"/>
                <p:cNvSpPr/>
                <p:nvPr/>
              </p:nvSpPr>
              <p:spPr>
                <a:xfrm>
                  <a:off x="798272" y="4159037"/>
                  <a:ext cx="411796" cy="464386"/>
                </a:xfrm>
                <a:custGeom>
                  <a:avLst/>
                  <a:gdLst/>
                  <a:ahLst/>
                  <a:cxnLst/>
                  <a:rect l="l" t="t" r="r" b="b"/>
                  <a:pathLst>
                    <a:path w="9921" h="11188" extrusionOk="0">
                      <a:moveTo>
                        <a:pt x="0" y="0"/>
                      </a:moveTo>
                      <a:lnTo>
                        <a:pt x="0" y="1231"/>
                      </a:lnTo>
                      <a:lnTo>
                        <a:pt x="9920" y="11187"/>
                      </a:lnTo>
                      <a:lnTo>
                        <a:pt x="9920" y="9965"/>
                      </a:lnTo>
                      <a:lnTo>
                        <a:pt x="0"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315" name="Google Shape;1315;p32"/>
                <p:cNvSpPr/>
                <p:nvPr/>
              </p:nvSpPr>
              <p:spPr>
                <a:xfrm>
                  <a:off x="798272" y="4276044"/>
                  <a:ext cx="411796" cy="464386"/>
                </a:xfrm>
                <a:custGeom>
                  <a:avLst/>
                  <a:gdLst/>
                  <a:ahLst/>
                  <a:cxnLst/>
                  <a:rect l="l" t="t" r="r" b="b"/>
                  <a:pathLst>
                    <a:path w="9921" h="11188" extrusionOk="0">
                      <a:moveTo>
                        <a:pt x="0" y="0"/>
                      </a:moveTo>
                      <a:lnTo>
                        <a:pt x="0" y="1231"/>
                      </a:lnTo>
                      <a:lnTo>
                        <a:pt x="9920" y="11187"/>
                      </a:lnTo>
                      <a:lnTo>
                        <a:pt x="9920" y="9965"/>
                      </a:lnTo>
                      <a:lnTo>
                        <a:pt x="0"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316" name="Google Shape;1316;p32"/>
                <p:cNvSpPr/>
                <p:nvPr/>
              </p:nvSpPr>
              <p:spPr>
                <a:xfrm>
                  <a:off x="798272" y="4393425"/>
                  <a:ext cx="411796" cy="464386"/>
                </a:xfrm>
                <a:custGeom>
                  <a:avLst/>
                  <a:gdLst/>
                  <a:ahLst/>
                  <a:cxnLst/>
                  <a:rect l="l" t="t" r="r" b="b"/>
                  <a:pathLst>
                    <a:path w="9921" h="11188" extrusionOk="0">
                      <a:moveTo>
                        <a:pt x="0" y="0"/>
                      </a:moveTo>
                      <a:lnTo>
                        <a:pt x="0" y="1222"/>
                      </a:lnTo>
                      <a:lnTo>
                        <a:pt x="9920" y="11187"/>
                      </a:lnTo>
                      <a:lnTo>
                        <a:pt x="9920" y="9956"/>
                      </a:lnTo>
                      <a:lnTo>
                        <a:pt x="0"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317" name="Google Shape;1317;p32"/>
                <p:cNvSpPr/>
                <p:nvPr/>
              </p:nvSpPr>
              <p:spPr>
                <a:xfrm>
                  <a:off x="798272" y="4510431"/>
                  <a:ext cx="400298" cy="401793"/>
                </a:xfrm>
                <a:custGeom>
                  <a:avLst/>
                  <a:gdLst/>
                  <a:ahLst/>
                  <a:cxnLst/>
                  <a:rect l="l" t="t" r="r" b="b"/>
                  <a:pathLst>
                    <a:path w="9644" h="9680" extrusionOk="0">
                      <a:moveTo>
                        <a:pt x="0" y="0"/>
                      </a:moveTo>
                      <a:lnTo>
                        <a:pt x="0" y="1222"/>
                      </a:lnTo>
                      <a:lnTo>
                        <a:pt x="8421" y="9680"/>
                      </a:lnTo>
                      <a:lnTo>
                        <a:pt x="9644" y="9680"/>
                      </a:lnTo>
                      <a:lnTo>
                        <a:pt x="0"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318" name="Google Shape;1318;p32"/>
                <p:cNvSpPr/>
                <p:nvPr/>
              </p:nvSpPr>
              <p:spPr>
                <a:xfrm>
                  <a:off x="798272" y="4627438"/>
                  <a:ext cx="284036" cy="284783"/>
                </a:xfrm>
                <a:custGeom>
                  <a:avLst/>
                  <a:gdLst/>
                  <a:ahLst/>
                  <a:cxnLst/>
                  <a:rect l="l" t="t" r="r" b="b"/>
                  <a:pathLst>
                    <a:path w="6843" h="6861" extrusionOk="0">
                      <a:moveTo>
                        <a:pt x="0" y="0"/>
                      </a:moveTo>
                      <a:lnTo>
                        <a:pt x="0" y="1231"/>
                      </a:lnTo>
                      <a:lnTo>
                        <a:pt x="5620" y="6861"/>
                      </a:lnTo>
                      <a:lnTo>
                        <a:pt x="6842" y="6861"/>
                      </a:lnTo>
                      <a:lnTo>
                        <a:pt x="0"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319" name="Google Shape;1319;p32"/>
                <p:cNvSpPr/>
                <p:nvPr/>
              </p:nvSpPr>
              <p:spPr>
                <a:xfrm>
                  <a:off x="798272" y="4744445"/>
                  <a:ext cx="167400" cy="167773"/>
                </a:xfrm>
                <a:custGeom>
                  <a:avLst/>
                  <a:gdLst/>
                  <a:ahLst/>
                  <a:cxnLst/>
                  <a:rect l="l" t="t" r="r" b="b"/>
                  <a:pathLst>
                    <a:path w="4033" h="4042" extrusionOk="0">
                      <a:moveTo>
                        <a:pt x="0" y="0"/>
                      </a:moveTo>
                      <a:lnTo>
                        <a:pt x="0" y="1231"/>
                      </a:lnTo>
                      <a:lnTo>
                        <a:pt x="2810" y="4042"/>
                      </a:lnTo>
                      <a:lnTo>
                        <a:pt x="4032" y="4042"/>
                      </a:lnTo>
                      <a:lnTo>
                        <a:pt x="0"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sp>
            <p:nvSpPr>
              <p:cNvPr id="1320" name="Google Shape;1320;p32"/>
              <p:cNvSpPr/>
              <p:nvPr/>
            </p:nvSpPr>
            <p:spPr>
              <a:xfrm>
                <a:off x="760833" y="1801468"/>
                <a:ext cx="608458" cy="3032330"/>
              </a:xfrm>
              <a:custGeom>
                <a:avLst/>
                <a:gdLst/>
                <a:ahLst/>
                <a:cxnLst/>
                <a:rect l="l" t="t" r="r" b="b"/>
                <a:pathLst>
                  <a:path w="14659" h="73055" extrusionOk="0">
                    <a:moveTo>
                      <a:pt x="1" y="0"/>
                    </a:moveTo>
                    <a:lnTo>
                      <a:pt x="1" y="48870"/>
                    </a:lnTo>
                    <a:lnTo>
                      <a:pt x="14239" y="63107"/>
                    </a:lnTo>
                    <a:lnTo>
                      <a:pt x="14239" y="73054"/>
                    </a:lnTo>
                    <a:lnTo>
                      <a:pt x="14658" y="73054"/>
                    </a:lnTo>
                    <a:lnTo>
                      <a:pt x="14658" y="62929"/>
                    </a:lnTo>
                    <a:lnTo>
                      <a:pt x="420" y="48691"/>
                    </a:lnTo>
                    <a:lnTo>
                      <a:pt x="420"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321" name="Google Shape;1321;p32"/>
              <p:cNvSpPr/>
              <p:nvPr/>
            </p:nvSpPr>
            <p:spPr>
              <a:xfrm>
                <a:off x="713100" y="1691475"/>
                <a:ext cx="113315" cy="112983"/>
              </a:xfrm>
              <a:custGeom>
                <a:avLst/>
                <a:gdLst/>
                <a:ahLst/>
                <a:cxnLst/>
                <a:rect l="l" t="t" r="r" b="b"/>
                <a:pathLst>
                  <a:path w="2730" h="2722" extrusionOk="0">
                    <a:moveTo>
                      <a:pt x="1365" y="420"/>
                    </a:moveTo>
                    <a:cubicBezTo>
                      <a:pt x="1883" y="420"/>
                      <a:pt x="2302" y="839"/>
                      <a:pt x="2302" y="1357"/>
                    </a:cubicBezTo>
                    <a:cubicBezTo>
                      <a:pt x="2302" y="1874"/>
                      <a:pt x="1883" y="2302"/>
                      <a:pt x="1365" y="2302"/>
                    </a:cubicBezTo>
                    <a:cubicBezTo>
                      <a:pt x="848" y="2302"/>
                      <a:pt x="428" y="1874"/>
                      <a:pt x="428" y="1357"/>
                    </a:cubicBezTo>
                    <a:cubicBezTo>
                      <a:pt x="428" y="839"/>
                      <a:pt x="848" y="420"/>
                      <a:pt x="1365" y="420"/>
                    </a:cubicBezTo>
                    <a:close/>
                    <a:moveTo>
                      <a:pt x="1365" y="1"/>
                    </a:moveTo>
                    <a:cubicBezTo>
                      <a:pt x="616" y="1"/>
                      <a:pt x="0" y="607"/>
                      <a:pt x="0" y="1357"/>
                    </a:cubicBezTo>
                    <a:cubicBezTo>
                      <a:pt x="0" y="2106"/>
                      <a:pt x="616" y="2722"/>
                      <a:pt x="1365" y="2722"/>
                    </a:cubicBezTo>
                    <a:cubicBezTo>
                      <a:pt x="2114" y="2722"/>
                      <a:pt x="2730" y="2106"/>
                      <a:pt x="2730" y="1357"/>
                    </a:cubicBezTo>
                    <a:cubicBezTo>
                      <a:pt x="2730" y="607"/>
                      <a:pt x="2114" y="1"/>
                      <a:pt x="1365"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322" name="Google Shape;1322;p32"/>
              <p:cNvSpPr/>
              <p:nvPr/>
            </p:nvSpPr>
            <p:spPr>
              <a:xfrm>
                <a:off x="1302951" y="4818493"/>
                <a:ext cx="112983" cy="112983"/>
              </a:xfrm>
              <a:custGeom>
                <a:avLst/>
                <a:gdLst/>
                <a:ahLst/>
                <a:cxnLst/>
                <a:rect l="l" t="t" r="r" b="b"/>
                <a:pathLst>
                  <a:path w="2722" h="2722" extrusionOk="0">
                    <a:moveTo>
                      <a:pt x="1356" y="420"/>
                    </a:moveTo>
                    <a:cubicBezTo>
                      <a:pt x="1874" y="420"/>
                      <a:pt x="2302" y="839"/>
                      <a:pt x="2302" y="1357"/>
                    </a:cubicBezTo>
                    <a:cubicBezTo>
                      <a:pt x="2302" y="1883"/>
                      <a:pt x="1874" y="2302"/>
                      <a:pt x="1356" y="2302"/>
                    </a:cubicBezTo>
                    <a:cubicBezTo>
                      <a:pt x="839" y="2302"/>
                      <a:pt x="420" y="1883"/>
                      <a:pt x="420" y="1357"/>
                    </a:cubicBezTo>
                    <a:cubicBezTo>
                      <a:pt x="420" y="839"/>
                      <a:pt x="839" y="420"/>
                      <a:pt x="1356" y="420"/>
                    </a:cubicBezTo>
                    <a:close/>
                    <a:moveTo>
                      <a:pt x="1356" y="1"/>
                    </a:moveTo>
                    <a:cubicBezTo>
                      <a:pt x="607" y="1"/>
                      <a:pt x="0" y="607"/>
                      <a:pt x="0" y="1357"/>
                    </a:cubicBezTo>
                    <a:cubicBezTo>
                      <a:pt x="0" y="2115"/>
                      <a:pt x="607" y="2721"/>
                      <a:pt x="1356" y="2721"/>
                    </a:cubicBezTo>
                    <a:cubicBezTo>
                      <a:pt x="2106" y="2721"/>
                      <a:pt x="2721" y="2115"/>
                      <a:pt x="2721" y="1357"/>
                    </a:cubicBezTo>
                    <a:cubicBezTo>
                      <a:pt x="2721" y="607"/>
                      <a:pt x="2106" y="1"/>
                      <a:pt x="1356"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323" name="Google Shape;1323;p32"/>
              <p:cNvSpPr/>
              <p:nvPr/>
            </p:nvSpPr>
            <p:spPr>
              <a:xfrm rot="-5400000">
                <a:off x="-37000" y="4506150"/>
                <a:ext cx="1336200" cy="195900"/>
              </a:xfrm>
              <a:prstGeom prst="parallelogram">
                <a:avLst>
                  <a:gd name="adj" fmla="val 25000"/>
                </a:avLst>
              </a:prstGeom>
              <a:gradFill>
                <a:gsLst>
                  <a:gs pos="0">
                    <a:schemeClr val="accent3"/>
                  </a:gs>
                  <a:gs pos="43000">
                    <a:srgbClr val="DCDCDC">
                      <a:alpha val="41568"/>
                    </a:srgbClr>
                  </a:gs>
                  <a:gs pos="100000">
                    <a:srgbClr val="FFFFFF">
                      <a:alpha val="0"/>
                    </a:srgbClr>
                  </a:gs>
                </a:gsLst>
                <a:lin ang="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nvGrpSpPr>
              <p:cNvPr id="1324" name="Google Shape;1324;p32"/>
              <p:cNvGrpSpPr/>
              <p:nvPr/>
            </p:nvGrpSpPr>
            <p:grpSpPr>
              <a:xfrm>
                <a:off x="600861" y="1463677"/>
                <a:ext cx="337800" cy="337800"/>
                <a:chOff x="2414073" y="4164177"/>
                <a:chExt cx="337800" cy="337800"/>
              </a:xfrm>
            </p:grpSpPr>
            <p:sp>
              <p:nvSpPr>
                <p:cNvPr id="1325" name="Google Shape;1325;p32"/>
                <p:cNvSpPr/>
                <p:nvPr/>
              </p:nvSpPr>
              <p:spPr>
                <a:xfrm>
                  <a:off x="2414073" y="4164177"/>
                  <a:ext cx="337800" cy="337800"/>
                </a:xfrm>
                <a:prstGeom prst="ellipse">
                  <a:avLst/>
                </a:prstGeom>
                <a:gradFill>
                  <a:gsLst>
                    <a:gs pos="0">
                      <a:schemeClr val="lt1"/>
                    </a:gs>
                    <a:gs pos="50000">
                      <a:schemeClr val="lt1"/>
                    </a:gs>
                    <a:gs pos="100000">
                      <a:schemeClr val="accent1"/>
                    </a:gs>
                  </a:gsLst>
                  <a:lin ang="5400700" scaled="0"/>
                </a:gradFill>
                <a:ln>
                  <a:noFill/>
                </a:ln>
                <a:effectLst>
                  <a:outerShdw blurRad="57150" dist="9525" algn="bl" rotWithShape="0">
                    <a:srgbClr val="000000">
                      <a:alpha val="19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326" name="Google Shape;1326;p32"/>
                <p:cNvSpPr/>
                <p:nvPr/>
              </p:nvSpPr>
              <p:spPr>
                <a:xfrm>
                  <a:off x="2461907" y="4212010"/>
                  <a:ext cx="242100" cy="242100"/>
                </a:xfrm>
                <a:prstGeom prst="ellipse">
                  <a:avLst/>
                </a:prstGeom>
                <a:noFill/>
                <a:ln w="19050"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sp>
            <p:nvSpPr>
              <p:cNvPr id="1327" name="Google Shape;1327;p32"/>
              <p:cNvSpPr/>
              <p:nvPr/>
            </p:nvSpPr>
            <p:spPr>
              <a:xfrm>
                <a:off x="1401073" y="4410069"/>
                <a:ext cx="1099451" cy="491781"/>
              </a:xfrm>
              <a:custGeom>
                <a:avLst/>
                <a:gdLst/>
                <a:ahLst/>
                <a:cxnLst/>
                <a:rect l="l" t="t" r="r" b="b"/>
                <a:pathLst>
                  <a:path w="26488" h="11848" extrusionOk="0">
                    <a:moveTo>
                      <a:pt x="26184" y="1"/>
                    </a:moveTo>
                    <a:lnTo>
                      <a:pt x="14765" y="11420"/>
                    </a:lnTo>
                    <a:lnTo>
                      <a:pt x="0" y="11420"/>
                    </a:lnTo>
                    <a:lnTo>
                      <a:pt x="0" y="11848"/>
                    </a:lnTo>
                    <a:lnTo>
                      <a:pt x="14943" y="11848"/>
                    </a:lnTo>
                    <a:lnTo>
                      <a:pt x="26487" y="295"/>
                    </a:lnTo>
                    <a:lnTo>
                      <a:pt x="26184"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328" name="Google Shape;1328;p32"/>
              <p:cNvSpPr/>
              <p:nvPr/>
            </p:nvSpPr>
            <p:spPr>
              <a:xfrm>
                <a:off x="2465226" y="4330268"/>
                <a:ext cx="112983" cy="112983"/>
              </a:xfrm>
              <a:custGeom>
                <a:avLst/>
                <a:gdLst/>
                <a:ahLst/>
                <a:cxnLst/>
                <a:rect l="l" t="t" r="r" b="b"/>
                <a:pathLst>
                  <a:path w="2722" h="2722" extrusionOk="0">
                    <a:moveTo>
                      <a:pt x="1356" y="420"/>
                    </a:moveTo>
                    <a:cubicBezTo>
                      <a:pt x="1874" y="420"/>
                      <a:pt x="2302" y="839"/>
                      <a:pt x="2302" y="1357"/>
                    </a:cubicBezTo>
                    <a:cubicBezTo>
                      <a:pt x="2302" y="1883"/>
                      <a:pt x="1874" y="2302"/>
                      <a:pt x="1356" y="2302"/>
                    </a:cubicBezTo>
                    <a:cubicBezTo>
                      <a:pt x="839" y="2302"/>
                      <a:pt x="420" y="1883"/>
                      <a:pt x="420" y="1357"/>
                    </a:cubicBezTo>
                    <a:cubicBezTo>
                      <a:pt x="420" y="839"/>
                      <a:pt x="839" y="420"/>
                      <a:pt x="1356" y="420"/>
                    </a:cubicBezTo>
                    <a:close/>
                    <a:moveTo>
                      <a:pt x="1356" y="1"/>
                    </a:moveTo>
                    <a:cubicBezTo>
                      <a:pt x="607" y="1"/>
                      <a:pt x="0" y="607"/>
                      <a:pt x="0" y="1357"/>
                    </a:cubicBezTo>
                    <a:cubicBezTo>
                      <a:pt x="0" y="2115"/>
                      <a:pt x="607" y="2721"/>
                      <a:pt x="1356" y="2721"/>
                    </a:cubicBezTo>
                    <a:cubicBezTo>
                      <a:pt x="2106" y="2721"/>
                      <a:pt x="2721" y="2115"/>
                      <a:pt x="2721" y="1357"/>
                    </a:cubicBezTo>
                    <a:cubicBezTo>
                      <a:pt x="2721" y="607"/>
                      <a:pt x="2106" y="1"/>
                      <a:pt x="1356"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sp>
          <p:nvSpPr>
            <p:cNvPr id="1329" name="Google Shape;1329;p32"/>
            <p:cNvSpPr/>
            <p:nvPr/>
          </p:nvSpPr>
          <p:spPr>
            <a:xfrm flipH="1">
              <a:off x="713090" y="3407870"/>
              <a:ext cx="103538" cy="103462"/>
            </a:xfrm>
            <a:custGeom>
              <a:avLst/>
              <a:gdLst/>
              <a:ahLst/>
              <a:cxnLst/>
              <a:rect l="l" t="t" r="r" b="b"/>
              <a:pathLst>
                <a:path w="1295" h="1294" extrusionOk="0">
                  <a:moveTo>
                    <a:pt x="643" y="0"/>
                  </a:moveTo>
                  <a:cubicBezTo>
                    <a:pt x="286" y="0"/>
                    <a:pt x="1" y="294"/>
                    <a:pt x="1" y="651"/>
                  </a:cubicBezTo>
                  <a:cubicBezTo>
                    <a:pt x="1" y="1008"/>
                    <a:pt x="286" y="1294"/>
                    <a:pt x="643" y="1294"/>
                  </a:cubicBezTo>
                  <a:cubicBezTo>
                    <a:pt x="1000" y="1294"/>
                    <a:pt x="1294" y="1008"/>
                    <a:pt x="1294" y="651"/>
                  </a:cubicBezTo>
                  <a:cubicBezTo>
                    <a:pt x="1294" y="294"/>
                    <a:pt x="1000" y="0"/>
                    <a:pt x="643"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grpSp>
        <p:nvGrpSpPr>
          <p:cNvPr id="1330" name="Google Shape;1330;p32"/>
          <p:cNvGrpSpPr/>
          <p:nvPr/>
        </p:nvGrpSpPr>
        <p:grpSpPr>
          <a:xfrm>
            <a:off x="9365772" y="395667"/>
            <a:ext cx="3672293" cy="856349"/>
            <a:chOff x="7024329" y="296750"/>
            <a:chExt cx="2754220" cy="642262"/>
          </a:xfrm>
        </p:grpSpPr>
        <p:grpSp>
          <p:nvGrpSpPr>
            <p:cNvPr id="1331" name="Google Shape;1331;p32"/>
            <p:cNvGrpSpPr/>
            <p:nvPr/>
          </p:nvGrpSpPr>
          <p:grpSpPr>
            <a:xfrm flipH="1">
              <a:off x="7024329" y="624961"/>
              <a:ext cx="2754220" cy="314050"/>
              <a:chOff x="455999" y="1012736"/>
              <a:chExt cx="1928185" cy="219862"/>
            </a:xfrm>
          </p:grpSpPr>
          <p:sp>
            <p:nvSpPr>
              <p:cNvPr id="1332" name="Google Shape;1332;p32"/>
              <p:cNvSpPr/>
              <p:nvPr/>
            </p:nvSpPr>
            <p:spPr>
              <a:xfrm>
                <a:off x="455999" y="1012736"/>
                <a:ext cx="219862" cy="219862"/>
              </a:xfrm>
              <a:custGeom>
                <a:avLst/>
                <a:gdLst/>
                <a:ahLst/>
                <a:cxnLst/>
                <a:rect l="l" t="t" r="r" b="b"/>
                <a:pathLst>
                  <a:path w="6665" h="6665" extrusionOk="0">
                    <a:moveTo>
                      <a:pt x="6495" y="6665"/>
                    </a:moveTo>
                    <a:lnTo>
                      <a:pt x="1" y="170"/>
                    </a:lnTo>
                    <a:lnTo>
                      <a:pt x="179" y="1"/>
                    </a:lnTo>
                    <a:lnTo>
                      <a:pt x="6665" y="6487"/>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333" name="Google Shape;1333;p32"/>
              <p:cNvSpPr/>
              <p:nvPr/>
            </p:nvSpPr>
            <p:spPr>
              <a:xfrm>
                <a:off x="562845" y="1012736"/>
                <a:ext cx="219862" cy="219862"/>
              </a:xfrm>
              <a:custGeom>
                <a:avLst/>
                <a:gdLst/>
                <a:ahLst/>
                <a:cxnLst/>
                <a:rect l="l" t="t" r="r" b="b"/>
                <a:pathLst>
                  <a:path w="6665" h="6665" extrusionOk="0">
                    <a:moveTo>
                      <a:pt x="6495" y="6665"/>
                    </a:moveTo>
                    <a:lnTo>
                      <a:pt x="0" y="170"/>
                    </a:lnTo>
                    <a:lnTo>
                      <a:pt x="179" y="1"/>
                    </a:lnTo>
                    <a:lnTo>
                      <a:pt x="6664" y="6487"/>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334" name="Google Shape;1334;p32"/>
              <p:cNvSpPr/>
              <p:nvPr/>
            </p:nvSpPr>
            <p:spPr>
              <a:xfrm>
                <a:off x="669659" y="1012736"/>
                <a:ext cx="219862" cy="219862"/>
              </a:xfrm>
              <a:custGeom>
                <a:avLst/>
                <a:gdLst/>
                <a:ahLst/>
                <a:cxnLst/>
                <a:rect l="l" t="t" r="r" b="b"/>
                <a:pathLst>
                  <a:path w="6665" h="6665" extrusionOk="0">
                    <a:moveTo>
                      <a:pt x="6495" y="6665"/>
                    </a:moveTo>
                    <a:lnTo>
                      <a:pt x="1" y="170"/>
                    </a:lnTo>
                    <a:lnTo>
                      <a:pt x="170" y="1"/>
                    </a:lnTo>
                    <a:lnTo>
                      <a:pt x="6665" y="6487"/>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335" name="Google Shape;1335;p32"/>
              <p:cNvSpPr/>
              <p:nvPr/>
            </p:nvSpPr>
            <p:spPr>
              <a:xfrm>
                <a:off x="776472" y="1012736"/>
                <a:ext cx="219862" cy="219862"/>
              </a:xfrm>
              <a:custGeom>
                <a:avLst/>
                <a:gdLst/>
                <a:ahLst/>
                <a:cxnLst/>
                <a:rect l="l" t="t" r="r" b="b"/>
                <a:pathLst>
                  <a:path w="6665" h="6665" extrusionOk="0">
                    <a:moveTo>
                      <a:pt x="6495" y="6665"/>
                    </a:moveTo>
                    <a:lnTo>
                      <a:pt x="1" y="170"/>
                    </a:lnTo>
                    <a:lnTo>
                      <a:pt x="170" y="1"/>
                    </a:lnTo>
                    <a:lnTo>
                      <a:pt x="6665" y="6487"/>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336" name="Google Shape;1336;p32"/>
              <p:cNvSpPr/>
              <p:nvPr/>
            </p:nvSpPr>
            <p:spPr>
              <a:xfrm>
                <a:off x="883319" y="1012736"/>
                <a:ext cx="219862" cy="219862"/>
              </a:xfrm>
              <a:custGeom>
                <a:avLst/>
                <a:gdLst/>
                <a:ahLst/>
                <a:cxnLst/>
                <a:rect l="l" t="t" r="r" b="b"/>
                <a:pathLst>
                  <a:path w="6665" h="6665" extrusionOk="0">
                    <a:moveTo>
                      <a:pt x="6486" y="6665"/>
                    </a:moveTo>
                    <a:lnTo>
                      <a:pt x="0" y="170"/>
                    </a:lnTo>
                    <a:lnTo>
                      <a:pt x="170" y="1"/>
                    </a:lnTo>
                    <a:lnTo>
                      <a:pt x="6664" y="6487"/>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337" name="Google Shape;1337;p32"/>
              <p:cNvSpPr/>
              <p:nvPr/>
            </p:nvSpPr>
            <p:spPr>
              <a:xfrm>
                <a:off x="989835" y="1012736"/>
                <a:ext cx="219862" cy="219862"/>
              </a:xfrm>
              <a:custGeom>
                <a:avLst/>
                <a:gdLst/>
                <a:ahLst/>
                <a:cxnLst/>
                <a:rect l="l" t="t" r="r" b="b"/>
                <a:pathLst>
                  <a:path w="6665" h="6665" extrusionOk="0">
                    <a:moveTo>
                      <a:pt x="6495" y="6665"/>
                    </a:moveTo>
                    <a:lnTo>
                      <a:pt x="1" y="170"/>
                    </a:lnTo>
                    <a:lnTo>
                      <a:pt x="179" y="1"/>
                    </a:lnTo>
                    <a:lnTo>
                      <a:pt x="6665" y="6487"/>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338" name="Google Shape;1338;p32"/>
              <p:cNvSpPr/>
              <p:nvPr/>
            </p:nvSpPr>
            <p:spPr>
              <a:xfrm>
                <a:off x="1096649" y="1012736"/>
                <a:ext cx="219862" cy="219862"/>
              </a:xfrm>
              <a:custGeom>
                <a:avLst/>
                <a:gdLst/>
                <a:ahLst/>
                <a:cxnLst/>
                <a:rect l="l" t="t" r="r" b="b"/>
                <a:pathLst>
                  <a:path w="6665" h="6665" extrusionOk="0">
                    <a:moveTo>
                      <a:pt x="6495" y="6665"/>
                    </a:moveTo>
                    <a:lnTo>
                      <a:pt x="1" y="170"/>
                    </a:lnTo>
                    <a:lnTo>
                      <a:pt x="179" y="1"/>
                    </a:lnTo>
                    <a:lnTo>
                      <a:pt x="6665" y="6487"/>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339" name="Google Shape;1339;p32"/>
              <p:cNvSpPr/>
              <p:nvPr/>
            </p:nvSpPr>
            <p:spPr>
              <a:xfrm>
                <a:off x="1203495" y="1012736"/>
                <a:ext cx="219862" cy="219862"/>
              </a:xfrm>
              <a:custGeom>
                <a:avLst/>
                <a:gdLst/>
                <a:ahLst/>
                <a:cxnLst/>
                <a:rect l="l" t="t" r="r" b="b"/>
                <a:pathLst>
                  <a:path w="6665" h="6665" extrusionOk="0">
                    <a:moveTo>
                      <a:pt x="6495" y="6665"/>
                    </a:moveTo>
                    <a:lnTo>
                      <a:pt x="0" y="170"/>
                    </a:lnTo>
                    <a:lnTo>
                      <a:pt x="170" y="1"/>
                    </a:lnTo>
                    <a:lnTo>
                      <a:pt x="6664" y="6487"/>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340" name="Google Shape;1340;p32"/>
              <p:cNvSpPr/>
              <p:nvPr/>
            </p:nvSpPr>
            <p:spPr>
              <a:xfrm>
                <a:off x="1310309" y="1012736"/>
                <a:ext cx="219862" cy="219862"/>
              </a:xfrm>
              <a:custGeom>
                <a:avLst/>
                <a:gdLst/>
                <a:ahLst/>
                <a:cxnLst/>
                <a:rect l="l" t="t" r="r" b="b"/>
                <a:pathLst>
                  <a:path w="6665" h="6665" extrusionOk="0">
                    <a:moveTo>
                      <a:pt x="6495" y="6665"/>
                    </a:moveTo>
                    <a:lnTo>
                      <a:pt x="1" y="170"/>
                    </a:lnTo>
                    <a:lnTo>
                      <a:pt x="170" y="1"/>
                    </a:lnTo>
                    <a:lnTo>
                      <a:pt x="6665" y="6487"/>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341" name="Google Shape;1341;p32"/>
              <p:cNvSpPr/>
              <p:nvPr/>
            </p:nvSpPr>
            <p:spPr>
              <a:xfrm>
                <a:off x="1417122" y="1012736"/>
                <a:ext cx="219895" cy="219862"/>
              </a:xfrm>
              <a:custGeom>
                <a:avLst/>
                <a:gdLst/>
                <a:ahLst/>
                <a:cxnLst/>
                <a:rect l="l" t="t" r="r" b="b"/>
                <a:pathLst>
                  <a:path w="6666" h="6665" extrusionOk="0">
                    <a:moveTo>
                      <a:pt x="6487" y="6665"/>
                    </a:moveTo>
                    <a:lnTo>
                      <a:pt x="1" y="170"/>
                    </a:lnTo>
                    <a:lnTo>
                      <a:pt x="170" y="1"/>
                    </a:lnTo>
                    <a:lnTo>
                      <a:pt x="6665" y="6487"/>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342" name="Google Shape;1342;p32"/>
              <p:cNvSpPr/>
              <p:nvPr/>
            </p:nvSpPr>
            <p:spPr>
              <a:xfrm>
                <a:off x="1523969" y="1012736"/>
                <a:ext cx="219565" cy="219862"/>
              </a:xfrm>
              <a:custGeom>
                <a:avLst/>
                <a:gdLst/>
                <a:ahLst/>
                <a:cxnLst/>
                <a:rect l="l" t="t" r="r" b="b"/>
                <a:pathLst>
                  <a:path w="6656" h="6665" extrusionOk="0">
                    <a:moveTo>
                      <a:pt x="6486" y="6665"/>
                    </a:moveTo>
                    <a:lnTo>
                      <a:pt x="0" y="170"/>
                    </a:lnTo>
                    <a:lnTo>
                      <a:pt x="170" y="1"/>
                    </a:lnTo>
                    <a:lnTo>
                      <a:pt x="6655" y="6487"/>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343" name="Google Shape;1343;p32"/>
              <p:cNvSpPr/>
              <p:nvPr/>
            </p:nvSpPr>
            <p:spPr>
              <a:xfrm>
                <a:off x="1630486" y="1012736"/>
                <a:ext cx="219862" cy="219862"/>
              </a:xfrm>
              <a:custGeom>
                <a:avLst/>
                <a:gdLst/>
                <a:ahLst/>
                <a:cxnLst/>
                <a:rect l="l" t="t" r="r" b="b"/>
                <a:pathLst>
                  <a:path w="6665" h="6665" extrusionOk="0">
                    <a:moveTo>
                      <a:pt x="6495" y="6665"/>
                    </a:moveTo>
                    <a:lnTo>
                      <a:pt x="1" y="170"/>
                    </a:lnTo>
                    <a:lnTo>
                      <a:pt x="179" y="1"/>
                    </a:lnTo>
                    <a:lnTo>
                      <a:pt x="6665" y="6487"/>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344" name="Google Shape;1344;p32"/>
              <p:cNvSpPr/>
              <p:nvPr/>
            </p:nvSpPr>
            <p:spPr>
              <a:xfrm>
                <a:off x="1737332" y="1012736"/>
                <a:ext cx="219862" cy="219862"/>
              </a:xfrm>
              <a:custGeom>
                <a:avLst/>
                <a:gdLst/>
                <a:ahLst/>
                <a:cxnLst/>
                <a:rect l="l" t="t" r="r" b="b"/>
                <a:pathLst>
                  <a:path w="6665" h="6665" extrusionOk="0">
                    <a:moveTo>
                      <a:pt x="6495" y="6665"/>
                    </a:moveTo>
                    <a:lnTo>
                      <a:pt x="0" y="170"/>
                    </a:lnTo>
                    <a:lnTo>
                      <a:pt x="170" y="1"/>
                    </a:lnTo>
                    <a:lnTo>
                      <a:pt x="6664" y="6487"/>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345" name="Google Shape;1345;p32"/>
              <p:cNvSpPr/>
              <p:nvPr/>
            </p:nvSpPr>
            <p:spPr>
              <a:xfrm>
                <a:off x="1844146" y="1012736"/>
                <a:ext cx="219862" cy="219862"/>
              </a:xfrm>
              <a:custGeom>
                <a:avLst/>
                <a:gdLst/>
                <a:ahLst/>
                <a:cxnLst/>
                <a:rect l="l" t="t" r="r" b="b"/>
                <a:pathLst>
                  <a:path w="6665" h="6665" extrusionOk="0">
                    <a:moveTo>
                      <a:pt x="6495" y="6665"/>
                    </a:moveTo>
                    <a:lnTo>
                      <a:pt x="0" y="170"/>
                    </a:lnTo>
                    <a:lnTo>
                      <a:pt x="170" y="1"/>
                    </a:lnTo>
                    <a:lnTo>
                      <a:pt x="6664" y="6487"/>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346" name="Google Shape;1346;p32"/>
              <p:cNvSpPr/>
              <p:nvPr/>
            </p:nvSpPr>
            <p:spPr>
              <a:xfrm>
                <a:off x="1950959" y="1012736"/>
                <a:ext cx="219862" cy="219862"/>
              </a:xfrm>
              <a:custGeom>
                <a:avLst/>
                <a:gdLst/>
                <a:ahLst/>
                <a:cxnLst/>
                <a:rect l="l" t="t" r="r" b="b"/>
                <a:pathLst>
                  <a:path w="6665" h="6665" extrusionOk="0">
                    <a:moveTo>
                      <a:pt x="6486" y="6665"/>
                    </a:moveTo>
                    <a:lnTo>
                      <a:pt x="1" y="170"/>
                    </a:lnTo>
                    <a:lnTo>
                      <a:pt x="170" y="1"/>
                    </a:lnTo>
                    <a:lnTo>
                      <a:pt x="6665" y="6487"/>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347" name="Google Shape;1347;p32"/>
              <p:cNvSpPr/>
              <p:nvPr/>
            </p:nvSpPr>
            <p:spPr>
              <a:xfrm>
                <a:off x="2057806" y="1012736"/>
                <a:ext cx="219565" cy="219862"/>
              </a:xfrm>
              <a:custGeom>
                <a:avLst/>
                <a:gdLst/>
                <a:ahLst/>
                <a:cxnLst/>
                <a:rect l="l" t="t" r="r" b="b"/>
                <a:pathLst>
                  <a:path w="6656" h="6665" extrusionOk="0">
                    <a:moveTo>
                      <a:pt x="6486" y="6665"/>
                    </a:moveTo>
                    <a:lnTo>
                      <a:pt x="0" y="170"/>
                    </a:lnTo>
                    <a:lnTo>
                      <a:pt x="170" y="1"/>
                    </a:lnTo>
                    <a:lnTo>
                      <a:pt x="6655" y="6487"/>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348" name="Google Shape;1348;p32"/>
              <p:cNvSpPr/>
              <p:nvPr/>
            </p:nvSpPr>
            <p:spPr>
              <a:xfrm>
                <a:off x="2164322" y="1012736"/>
                <a:ext cx="219862" cy="219862"/>
              </a:xfrm>
              <a:custGeom>
                <a:avLst/>
                <a:gdLst/>
                <a:ahLst/>
                <a:cxnLst/>
                <a:rect l="l" t="t" r="r" b="b"/>
                <a:pathLst>
                  <a:path w="6665" h="6665" extrusionOk="0">
                    <a:moveTo>
                      <a:pt x="6495" y="6665"/>
                    </a:moveTo>
                    <a:lnTo>
                      <a:pt x="1" y="170"/>
                    </a:lnTo>
                    <a:lnTo>
                      <a:pt x="179" y="1"/>
                    </a:lnTo>
                    <a:lnTo>
                      <a:pt x="6665" y="6487"/>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sp>
          <p:nvSpPr>
            <p:cNvPr id="1349" name="Google Shape;1349;p32"/>
            <p:cNvSpPr/>
            <p:nvPr/>
          </p:nvSpPr>
          <p:spPr>
            <a:xfrm flipH="1">
              <a:off x="8005500" y="296750"/>
              <a:ext cx="1336200" cy="195900"/>
            </a:xfrm>
            <a:prstGeom prst="parallelogram">
              <a:avLst>
                <a:gd name="adj" fmla="val 25000"/>
              </a:avLst>
            </a:prstGeom>
            <a:gradFill>
              <a:gsLst>
                <a:gs pos="0">
                  <a:schemeClr val="accent3"/>
                </a:gs>
                <a:gs pos="43000">
                  <a:srgbClr val="DCDCDC">
                    <a:alpha val="41568"/>
                  </a:srgbClr>
                </a:gs>
                <a:gs pos="100000">
                  <a:srgbClr val="FFFFFF">
                    <a:alpha val="0"/>
                  </a:srgbClr>
                </a:gs>
              </a:gsLst>
              <a:lin ang="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grpSp>
        <p:nvGrpSpPr>
          <p:cNvPr id="1350" name="Google Shape;1350;p32"/>
          <p:cNvGrpSpPr/>
          <p:nvPr/>
        </p:nvGrpSpPr>
        <p:grpSpPr>
          <a:xfrm>
            <a:off x="4809962" y="6247778"/>
            <a:ext cx="1714983" cy="139924"/>
            <a:chOff x="1131682" y="748176"/>
            <a:chExt cx="769005" cy="62742"/>
          </a:xfrm>
        </p:grpSpPr>
        <p:sp>
          <p:nvSpPr>
            <p:cNvPr id="1351" name="Google Shape;1351;p32"/>
            <p:cNvSpPr/>
            <p:nvPr/>
          </p:nvSpPr>
          <p:spPr>
            <a:xfrm>
              <a:off x="1320601" y="748176"/>
              <a:ext cx="92167" cy="62742"/>
            </a:xfrm>
            <a:custGeom>
              <a:avLst/>
              <a:gdLst/>
              <a:ahLst/>
              <a:cxnLst/>
              <a:rect l="l" t="t" r="r" b="b"/>
              <a:pathLst>
                <a:path w="2794" h="1902" extrusionOk="0">
                  <a:moveTo>
                    <a:pt x="1" y="1"/>
                  </a:moveTo>
                  <a:lnTo>
                    <a:pt x="1955" y="1901"/>
                  </a:lnTo>
                  <a:lnTo>
                    <a:pt x="2793" y="1901"/>
                  </a:lnTo>
                  <a:lnTo>
                    <a:pt x="839"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352" name="Google Shape;1352;p32"/>
            <p:cNvSpPr/>
            <p:nvPr/>
          </p:nvSpPr>
          <p:spPr>
            <a:xfrm>
              <a:off x="1257628" y="748176"/>
              <a:ext cx="92167" cy="62742"/>
            </a:xfrm>
            <a:custGeom>
              <a:avLst/>
              <a:gdLst/>
              <a:ahLst/>
              <a:cxnLst/>
              <a:rect l="l" t="t" r="r" b="b"/>
              <a:pathLst>
                <a:path w="2794" h="1902" extrusionOk="0">
                  <a:moveTo>
                    <a:pt x="1" y="1"/>
                  </a:moveTo>
                  <a:lnTo>
                    <a:pt x="1954" y="1901"/>
                  </a:lnTo>
                  <a:lnTo>
                    <a:pt x="2793" y="1901"/>
                  </a:lnTo>
                  <a:lnTo>
                    <a:pt x="839"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353" name="Google Shape;1353;p32"/>
            <p:cNvSpPr/>
            <p:nvPr/>
          </p:nvSpPr>
          <p:spPr>
            <a:xfrm>
              <a:off x="1194655" y="748176"/>
              <a:ext cx="92134" cy="62742"/>
            </a:xfrm>
            <a:custGeom>
              <a:avLst/>
              <a:gdLst/>
              <a:ahLst/>
              <a:cxnLst/>
              <a:rect l="l" t="t" r="r" b="b"/>
              <a:pathLst>
                <a:path w="2793" h="1902" extrusionOk="0">
                  <a:moveTo>
                    <a:pt x="1" y="1"/>
                  </a:moveTo>
                  <a:lnTo>
                    <a:pt x="1954" y="1901"/>
                  </a:lnTo>
                  <a:lnTo>
                    <a:pt x="2793" y="1901"/>
                  </a:lnTo>
                  <a:lnTo>
                    <a:pt x="839"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354" name="Google Shape;1354;p32"/>
            <p:cNvSpPr/>
            <p:nvPr/>
          </p:nvSpPr>
          <p:spPr>
            <a:xfrm>
              <a:off x="1131682" y="748176"/>
              <a:ext cx="92134" cy="62742"/>
            </a:xfrm>
            <a:custGeom>
              <a:avLst/>
              <a:gdLst/>
              <a:ahLst/>
              <a:cxnLst/>
              <a:rect l="l" t="t" r="r" b="b"/>
              <a:pathLst>
                <a:path w="2793" h="1902" extrusionOk="0">
                  <a:moveTo>
                    <a:pt x="1" y="1"/>
                  </a:moveTo>
                  <a:lnTo>
                    <a:pt x="1954" y="1901"/>
                  </a:lnTo>
                  <a:lnTo>
                    <a:pt x="2793" y="1901"/>
                  </a:lnTo>
                  <a:lnTo>
                    <a:pt x="839"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355" name="Google Shape;1355;p32"/>
            <p:cNvSpPr/>
            <p:nvPr/>
          </p:nvSpPr>
          <p:spPr>
            <a:xfrm>
              <a:off x="1381529" y="748176"/>
              <a:ext cx="92134" cy="62742"/>
            </a:xfrm>
            <a:custGeom>
              <a:avLst/>
              <a:gdLst/>
              <a:ahLst/>
              <a:cxnLst/>
              <a:rect l="l" t="t" r="r" b="b"/>
              <a:pathLst>
                <a:path w="2793" h="1902" extrusionOk="0">
                  <a:moveTo>
                    <a:pt x="1" y="1"/>
                  </a:moveTo>
                  <a:lnTo>
                    <a:pt x="1954" y="1901"/>
                  </a:lnTo>
                  <a:lnTo>
                    <a:pt x="2793" y="1901"/>
                  </a:lnTo>
                  <a:lnTo>
                    <a:pt x="839"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356" name="Google Shape;1356;p32"/>
            <p:cNvSpPr/>
            <p:nvPr/>
          </p:nvSpPr>
          <p:spPr>
            <a:xfrm>
              <a:off x="1442457" y="748176"/>
              <a:ext cx="92134" cy="62742"/>
            </a:xfrm>
            <a:custGeom>
              <a:avLst/>
              <a:gdLst/>
              <a:ahLst/>
              <a:cxnLst/>
              <a:rect l="l" t="t" r="r" b="b"/>
              <a:pathLst>
                <a:path w="2793" h="1902" extrusionOk="0">
                  <a:moveTo>
                    <a:pt x="0" y="1"/>
                  </a:moveTo>
                  <a:lnTo>
                    <a:pt x="1954" y="1901"/>
                  </a:lnTo>
                  <a:lnTo>
                    <a:pt x="2792" y="1901"/>
                  </a:lnTo>
                  <a:lnTo>
                    <a:pt x="839"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357" name="Google Shape;1357;p32"/>
            <p:cNvSpPr/>
            <p:nvPr/>
          </p:nvSpPr>
          <p:spPr>
            <a:xfrm>
              <a:off x="1503649" y="748176"/>
              <a:ext cx="91870" cy="62742"/>
            </a:xfrm>
            <a:custGeom>
              <a:avLst/>
              <a:gdLst/>
              <a:ahLst/>
              <a:cxnLst/>
              <a:rect l="l" t="t" r="r" b="b"/>
              <a:pathLst>
                <a:path w="2785" h="1902" extrusionOk="0">
                  <a:moveTo>
                    <a:pt x="1" y="1"/>
                  </a:moveTo>
                  <a:lnTo>
                    <a:pt x="1946" y="1901"/>
                  </a:lnTo>
                  <a:lnTo>
                    <a:pt x="2784" y="1901"/>
                  </a:lnTo>
                  <a:lnTo>
                    <a:pt x="830"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358" name="Google Shape;1358;p32"/>
            <p:cNvSpPr/>
            <p:nvPr/>
          </p:nvSpPr>
          <p:spPr>
            <a:xfrm>
              <a:off x="1564577" y="748176"/>
              <a:ext cx="92134" cy="62742"/>
            </a:xfrm>
            <a:custGeom>
              <a:avLst/>
              <a:gdLst/>
              <a:ahLst/>
              <a:cxnLst/>
              <a:rect l="l" t="t" r="r" b="b"/>
              <a:pathLst>
                <a:path w="2793" h="1902" extrusionOk="0">
                  <a:moveTo>
                    <a:pt x="0" y="1"/>
                  </a:moveTo>
                  <a:lnTo>
                    <a:pt x="1954" y="1901"/>
                  </a:lnTo>
                  <a:lnTo>
                    <a:pt x="2793" y="1901"/>
                  </a:lnTo>
                  <a:lnTo>
                    <a:pt x="839"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359" name="Google Shape;1359;p32"/>
            <p:cNvSpPr/>
            <p:nvPr/>
          </p:nvSpPr>
          <p:spPr>
            <a:xfrm>
              <a:off x="1625504" y="748176"/>
              <a:ext cx="92134" cy="62742"/>
            </a:xfrm>
            <a:custGeom>
              <a:avLst/>
              <a:gdLst/>
              <a:ahLst/>
              <a:cxnLst/>
              <a:rect l="l" t="t" r="r" b="b"/>
              <a:pathLst>
                <a:path w="2793" h="1902" extrusionOk="0">
                  <a:moveTo>
                    <a:pt x="0" y="1"/>
                  </a:moveTo>
                  <a:lnTo>
                    <a:pt x="1954" y="1901"/>
                  </a:lnTo>
                  <a:lnTo>
                    <a:pt x="2792" y="1901"/>
                  </a:lnTo>
                  <a:lnTo>
                    <a:pt x="839"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360" name="Google Shape;1360;p32"/>
            <p:cNvSpPr/>
            <p:nvPr/>
          </p:nvSpPr>
          <p:spPr>
            <a:xfrm>
              <a:off x="1686399" y="748176"/>
              <a:ext cx="92167" cy="62742"/>
            </a:xfrm>
            <a:custGeom>
              <a:avLst/>
              <a:gdLst/>
              <a:ahLst/>
              <a:cxnLst/>
              <a:rect l="l" t="t" r="r" b="b"/>
              <a:pathLst>
                <a:path w="2794" h="1902" extrusionOk="0">
                  <a:moveTo>
                    <a:pt x="1" y="1"/>
                  </a:moveTo>
                  <a:lnTo>
                    <a:pt x="1954" y="1901"/>
                  </a:lnTo>
                  <a:lnTo>
                    <a:pt x="2793" y="1901"/>
                  </a:lnTo>
                  <a:lnTo>
                    <a:pt x="839"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361" name="Google Shape;1361;p32"/>
            <p:cNvSpPr/>
            <p:nvPr/>
          </p:nvSpPr>
          <p:spPr>
            <a:xfrm>
              <a:off x="1747624" y="748176"/>
              <a:ext cx="91837" cy="62742"/>
            </a:xfrm>
            <a:custGeom>
              <a:avLst/>
              <a:gdLst/>
              <a:ahLst/>
              <a:cxnLst/>
              <a:rect l="l" t="t" r="r" b="b"/>
              <a:pathLst>
                <a:path w="2784" h="1902" extrusionOk="0">
                  <a:moveTo>
                    <a:pt x="0" y="1"/>
                  </a:moveTo>
                  <a:lnTo>
                    <a:pt x="1945" y="1901"/>
                  </a:lnTo>
                  <a:lnTo>
                    <a:pt x="2784" y="1901"/>
                  </a:lnTo>
                  <a:lnTo>
                    <a:pt x="830"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362" name="Google Shape;1362;p32"/>
            <p:cNvSpPr/>
            <p:nvPr/>
          </p:nvSpPr>
          <p:spPr>
            <a:xfrm>
              <a:off x="1808519" y="748176"/>
              <a:ext cx="92167" cy="62742"/>
            </a:xfrm>
            <a:custGeom>
              <a:avLst/>
              <a:gdLst/>
              <a:ahLst/>
              <a:cxnLst/>
              <a:rect l="l" t="t" r="r" b="b"/>
              <a:pathLst>
                <a:path w="2794" h="1902" extrusionOk="0">
                  <a:moveTo>
                    <a:pt x="1" y="1"/>
                  </a:moveTo>
                  <a:lnTo>
                    <a:pt x="1955" y="1901"/>
                  </a:lnTo>
                  <a:lnTo>
                    <a:pt x="2793" y="1901"/>
                  </a:lnTo>
                  <a:lnTo>
                    <a:pt x="840"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spTree>
    <p:extLst>
      <p:ext uri="{BB962C8B-B14F-4D97-AF65-F5344CB8AC3E}">
        <p14:creationId xmlns:p14="http://schemas.microsoft.com/office/powerpoint/2010/main" val="2143490181"/>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matchingName="Background 1">
  <p:cSld name="Background 1">
    <p:spTree>
      <p:nvGrpSpPr>
        <p:cNvPr id="1" name="Shape 1363"/>
        <p:cNvGrpSpPr/>
        <p:nvPr/>
      </p:nvGrpSpPr>
      <p:grpSpPr>
        <a:xfrm>
          <a:off x="0" y="0"/>
          <a:ext cx="0" cy="0"/>
          <a:chOff x="0" y="0"/>
          <a:chExt cx="0" cy="0"/>
        </a:xfrm>
      </p:grpSpPr>
      <p:grpSp>
        <p:nvGrpSpPr>
          <p:cNvPr id="1364" name="Google Shape;1364;p33"/>
          <p:cNvGrpSpPr/>
          <p:nvPr/>
        </p:nvGrpSpPr>
        <p:grpSpPr>
          <a:xfrm rot="10800000">
            <a:off x="9144828" y="-3"/>
            <a:ext cx="1909153" cy="2330203"/>
            <a:chOff x="5049645" y="-351377"/>
            <a:chExt cx="1431865" cy="1747652"/>
          </a:xfrm>
        </p:grpSpPr>
        <p:cxnSp>
          <p:nvCxnSpPr>
            <p:cNvPr id="1365" name="Google Shape;1365;p33"/>
            <p:cNvCxnSpPr/>
            <p:nvPr/>
          </p:nvCxnSpPr>
          <p:spPr>
            <a:xfrm rot="10800000">
              <a:off x="5765575" y="858375"/>
              <a:ext cx="0" cy="537900"/>
            </a:xfrm>
            <a:prstGeom prst="straightConnector1">
              <a:avLst/>
            </a:prstGeom>
            <a:noFill/>
            <a:ln w="19050" cap="flat" cmpd="sng">
              <a:solidFill>
                <a:schemeClr val="accent3"/>
              </a:solidFill>
              <a:prstDash val="solid"/>
              <a:round/>
              <a:headEnd type="none" w="med" len="med"/>
              <a:tailEnd type="none" w="med" len="med"/>
            </a:ln>
          </p:spPr>
        </p:cxnSp>
        <p:sp>
          <p:nvSpPr>
            <p:cNvPr id="1366" name="Google Shape;1366;p33"/>
            <p:cNvSpPr/>
            <p:nvPr/>
          </p:nvSpPr>
          <p:spPr>
            <a:xfrm rot="-5400000">
              <a:off x="5410539" y="-712271"/>
              <a:ext cx="710076" cy="1431865"/>
            </a:xfrm>
            <a:custGeom>
              <a:avLst/>
              <a:gdLst/>
              <a:ahLst/>
              <a:cxnLst/>
              <a:rect l="l" t="t" r="r" b="b"/>
              <a:pathLst>
                <a:path w="17763" h="35819" extrusionOk="0">
                  <a:moveTo>
                    <a:pt x="1187" y="1"/>
                  </a:moveTo>
                  <a:lnTo>
                    <a:pt x="0" y="1187"/>
                  </a:lnTo>
                  <a:lnTo>
                    <a:pt x="1187" y="2374"/>
                  </a:lnTo>
                  <a:lnTo>
                    <a:pt x="1187" y="1544"/>
                  </a:lnTo>
                  <a:cubicBezTo>
                    <a:pt x="10117" y="1723"/>
                    <a:pt x="17334" y="9038"/>
                    <a:pt x="17334" y="18012"/>
                  </a:cubicBezTo>
                  <a:cubicBezTo>
                    <a:pt x="17334" y="26987"/>
                    <a:pt x="10117" y="34302"/>
                    <a:pt x="1187" y="34472"/>
                  </a:cubicBezTo>
                  <a:lnTo>
                    <a:pt x="1187" y="33446"/>
                  </a:lnTo>
                  <a:lnTo>
                    <a:pt x="0" y="34632"/>
                  </a:lnTo>
                  <a:lnTo>
                    <a:pt x="1187" y="35819"/>
                  </a:lnTo>
                  <a:lnTo>
                    <a:pt x="1187" y="34900"/>
                  </a:lnTo>
                  <a:cubicBezTo>
                    <a:pt x="10349" y="34721"/>
                    <a:pt x="17762" y="27219"/>
                    <a:pt x="17762" y="18012"/>
                  </a:cubicBezTo>
                  <a:cubicBezTo>
                    <a:pt x="17762" y="8806"/>
                    <a:pt x="10349" y="1294"/>
                    <a:pt x="1187" y="1125"/>
                  </a:cubicBezTo>
                  <a:lnTo>
                    <a:pt x="1187"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367" name="Google Shape;1367;p33"/>
            <p:cNvSpPr/>
            <p:nvPr/>
          </p:nvSpPr>
          <p:spPr>
            <a:xfrm rot="-5400000">
              <a:off x="5252230" y="-193538"/>
              <a:ext cx="1035017" cy="1034977"/>
            </a:xfrm>
            <a:custGeom>
              <a:avLst/>
              <a:gdLst/>
              <a:ahLst/>
              <a:cxnLst/>
              <a:rect l="l" t="t" r="r" b="b"/>
              <a:pathLst>
                <a:path w="25890" h="25889" extrusionOk="0">
                  <a:moveTo>
                    <a:pt x="0" y="12944"/>
                  </a:moveTo>
                  <a:cubicBezTo>
                    <a:pt x="0" y="20081"/>
                    <a:pt x="5808" y="25889"/>
                    <a:pt x="12945" y="25889"/>
                  </a:cubicBezTo>
                  <a:lnTo>
                    <a:pt x="12945" y="25889"/>
                  </a:lnTo>
                  <a:cubicBezTo>
                    <a:pt x="20082" y="25889"/>
                    <a:pt x="25889" y="20081"/>
                    <a:pt x="25889" y="12944"/>
                  </a:cubicBezTo>
                  <a:lnTo>
                    <a:pt x="25889" y="12944"/>
                  </a:lnTo>
                  <a:cubicBezTo>
                    <a:pt x="25889" y="5808"/>
                    <a:pt x="20082" y="0"/>
                    <a:pt x="12945" y="0"/>
                  </a:cubicBezTo>
                  <a:lnTo>
                    <a:pt x="12945" y="0"/>
                  </a:lnTo>
                  <a:cubicBezTo>
                    <a:pt x="5808" y="0"/>
                    <a:pt x="0" y="5808"/>
                    <a:pt x="0" y="12944"/>
                  </a:cubicBezTo>
                  <a:moveTo>
                    <a:pt x="8672" y="12837"/>
                  </a:moveTo>
                  <a:cubicBezTo>
                    <a:pt x="8672" y="10518"/>
                    <a:pt x="10554" y="8636"/>
                    <a:pt x="12882" y="8636"/>
                  </a:cubicBezTo>
                  <a:lnTo>
                    <a:pt x="12882" y="8636"/>
                  </a:lnTo>
                  <a:cubicBezTo>
                    <a:pt x="15202" y="8636"/>
                    <a:pt x="17084" y="10518"/>
                    <a:pt x="17084" y="12837"/>
                  </a:cubicBezTo>
                  <a:lnTo>
                    <a:pt x="17084" y="12837"/>
                  </a:lnTo>
                  <a:cubicBezTo>
                    <a:pt x="17084" y="15166"/>
                    <a:pt x="15202" y="17048"/>
                    <a:pt x="12882" y="17048"/>
                  </a:cubicBezTo>
                  <a:lnTo>
                    <a:pt x="12882" y="17048"/>
                  </a:lnTo>
                  <a:cubicBezTo>
                    <a:pt x="10554" y="17048"/>
                    <a:pt x="8672" y="15166"/>
                    <a:pt x="8672" y="12837"/>
                  </a:cubicBezTo>
                  <a:close/>
                </a:path>
              </a:pathLst>
            </a:custGeom>
            <a:gradFill>
              <a:gsLst>
                <a:gs pos="0">
                  <a:schemeClr val="lt1"/>
                </a:gs>
                <a:gs pos="50000">
                  <a:schemeClr val="lt1"/>
                </a:gs>
                <a:gs pos="100000">
                  <a:schemeClr val="accent1"/>
                </a:gs>
              </a:gsLst>
              <a:lin ang="5400012" scaled="0"/>
            </a:gradFill>
            <a:ln>
              <a:noFill/>
            </a:ln>
            <a:effectLst>
              <a:outerShdw blurRad="114300" dist="19050" dir="3000000" algn="bl" rotWithShape="0">
                <a:srgbClr val="000000">
                  <a:alpha val="19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nvGrpSpPr>
            <p:cNvPr id="1368" name="Google Shape;1368;p33"/>
            <p:cNvGrpSpPr/>
            <p:nvPr/>
          </p:nvGrpSpPr>
          <p:grpSpPr>
            <a:xfrm rot="-5400000">
              <a:off x="5333407" y="-110136"/>
              <a:ext cx="864515" cy="864195"/>
              <a:chOff x="5188979" y="2033303"/>
              <a:chExt cx="713355" cy="713091"/>
            </a:xfrm>
          </p:grpSpPr>
          <p:sp>
            <p:nvSpPr>
              <p:cNvPr id="1369" name="Google Shape;1369;p33"/>
              <p:cNvSpPr/>
              <p:nvPr/>
            </p:nvSpPr>
            <p:spPr>
              <a:xfrm>
                <a:off x="5295199" y="2140744"/>
                <a:ext cx="497946" cy="497946"/>
              </a:xfrm>
              <a:custGeom>
                <a:avLst/>
                <a:gdLst/>
                <a:ahLst/>
                <a:cxnLst/>
                <a:rect l="l" t="t" r="r" b="b"/>
                <a:pathLst>
                  <a:path w="15095" h="15095" extrusionOk="0">
                    <a:moveTo>
                      <a:pt x="7548" y="428"/>
                    </a:moveTo>
                    <a:cubicBezTo>
                      <a:pt x="11473" y="428"/>
                      <a:pt x="14667" y="3622"/>
                      <a:pt x="14667" y="7547"/>
                    </a:cubicBezTo>
                    <a:cubicBezTo>
                      <a:pt x="14667" y="11481"/>
                      <a:pt x="11473" y="14675"/>
                      <a:pt x="7548" y="14675"/>
                    </a:cubicBezTo>
                    <a:cubicBezTo>
                      <a:pt x="3614" y="14675"/>
                      <a:pt x="420" y="11481"/>
                      <a:pt x="420" y="7547"/>
                    </a:cubicBezTo>
                    <a:cubicBezTo>
                      <a:pt x="420" y="3622"/>
                      <a:pt x="3614" y="428"/>
                      <a:pt x="7548" y="428"/>
                    </a:cubicBezTo>
                    <a:close/>
                    <a:moveTo>
                      <a:pt x="7548" y="0"/>
                    </a:moveTo>
                    <a:cubicBezTo>
                      <a:pt x="3382" y="0"/>
                      <a:pt x="1" y="3390"/>
                      <a:pt x="1" y="7547"/>
                    </a:cubicBezTo>
                    <a:cubicBezTo>
                      <a:pt x="1" y="11713"/>
                      <a:pt x="3382" y="15094"/>
                      <a:pt x="7548" y="15094"/>
                    </a:cubicBezTo>
                    <a:cubicBezTo>
                      <a:pt x="11705" y="15094"/>
                      <a:pt x="15095" y="11713"/>
                      <a:pt x="15095" y="7547"/>
                    </a:cubicBezTo>
                    <a:cubicBezTo>
                      <a:pt x="15095" y="3390"/>
                      <a:pt x="11705" y="0"/>
                      <a:pt x="7548"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370" name="Google Shape;1370;p33"/>
              <p:cNvSpPr/>
              <p:nvPr/>
            </p:nvSpPr>
            <p:spPr>
              <a:xfrm>
                <a:off x="5190431" y="2352622"/>
                <a:ext cx="51526" cy="11810"/>
              </a:xfrm>
              <a:custGeom>
                <a:avLst/>
                <a:gdLst/>
                <a:ahLst/>
                <a:cxnLst/>
                <a:rect l="l" t="t" r="r" b="b"/>
                <a:pathLst>
                  <a:path w="1562" h="358" extrusionOk="0">
                    <a:moveTo>
                      <a:pt x="1562" y="161"/>
                    </a:moveTo>
                    <a:cubicBezTo>
                      <a:pt x="1553" y="223"/>
                      <a:pt x="1553" y="286"/>
                      <a:pt x="1553" y="357"/>
                    </a:cubicBezTo>
                    <a:lnTo>
                      <a:pt x="1" y="223"/>
                    </a:lnTo>
                    <a:cubicBezTo>
                      <a:pt x="10" y="152"/>
                      <a:pt x="10" y="72"/>
                      <a:pt x="18"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371" name="Google Shape;1371;p33"/>
              <p:cNvSpPr/>
              <p:nvPr/>
            </p:nvSpPr>
            <p:spPr>
              <a:xfrm>
                <a:off x="5195445" y="2315841"/>
                <a:ext cx="51526" cy="16791"/>
              </a:xfrm>
              <a:custGeom>
                <a:avLst/>
                <a:gdLst/>
                <a:ahLst/>
                <a:cxnLst/>
                <a:rect l="l" t="t" r="r" b="b"/>
                <a:pathLst>
                  <a:path w="1562" h="509" extrusionOk="0">
                    <a:moveTo>
                      <a:pt x="1561" y="321"/>
                    </a:moveTo>
                    <a:cubicBezTo>
                      <a:pt x="1544" y="384"/>
                      <a:pt x="1535" y="446"/>
                      <a:pt x="1526" y="509"/>
                    </a:cubicBezTo>
                    <a:lnTo>
                      <a:pt x="0" y="223"/>
                    </a:lnTo>
                    <a:cubicBezTo>
                      <a:pt x="18" y="143"/>
                      <a:pt x="18" y="72"/>
                      <a:pt x="45"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372" name="Google Shape;1372;p33"/>
              <p:cNvSpPr/>
              <p:nvPr/>
            </p:nvSpPr>
            <p:spPr>
              <a:xfrm>
                <a:off x="5204252" y="2279621"/>
                <a:ext cx="50966" cy="21838"/>
              </a:xfrm>
              <a:custGeom>
                <a:avLst/>
                <a:gdLst/>
                <a:ahLst/>
                <a:cxnLst/>
                <a:rect l="l" t="t" r="r" b="b"/>
                <a:pathLst>
                  <a:path w="1545" h="662" extrusionOk="0">
                    <a:moveTo>
                      <a:pt x="1544" y="483"/>
                    </a:moveTo>
                    <a:cubicBezTo>
                      <a:pt x="1526" y="545"/>
                      <a:pt x="1500" y="599"/>
                      <a:pt x="1491" y="661"/>
                    </a:cubicBezTo>
                    <a:lnTo>
                      <a:pt x="1" y="215"/>
                    </a:lnTo>
                    <a:cubicBezTo>
                      <a:pt x="19" y="144"/>
                      <a:pt x="46" y="72"/>
                      <a:pt x="72"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373" name="Google Shape;1373;p33"/>
              <p:cNvSpPr/>
              <p:nvPr/>
            </p:nvSpPr>
            <p:spPr>
              <a:xfrm>
                <a:off x="5216920" y="2244918"/>
                <a:ext cx="49778" cy="26522"/>
              </a:xfrm>
              <a:custGeom>
                <a:avLst/>
                <a:gdLst/>
                <a:ahLst/>
                <a:cxnLst/>
                <a:rect l="l" t="t" r="r" b="b"/>
                <a:pathLst>
                  <a:path w="1509" h="804" extrusionOk="0">
                    <a:moveTo>
                      <a:pt x="1508" y="634"/>
                    </a:moveTo>
                    <a:cubicBezTo>
                      <a:pt x="1481" y="687"/>
                      <a:pt x="1455" y="750"/>
                      <a:pt x="1428" y="803"/>
                    </a:cubicBezTo>
                    <a:lnTo>
                      <a:pt x="1" y="205"/>
                    </a:lnTo>
                    <a:cubicBezTo>
                      <a:pt x="27" y="134"/>
                      <a:pt x="63" y="63"/>
                      <a:pt x="99"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374" name="Google Shape;1374;p33"/>
              <p:cNvSpPr/>
              <p:nvPr/>
            </p:nvSpPr>
            <p:spPr>
              <a:xfrm>
                <a:off x="5233116" y="2211667"/>
                <a:ext cx="48294" cy="31206"/>
              </a:xfrm>
              <a:custGeom>
                <a:avLst/>
                <a:gdLst/>
                <a:ahLst/>
                <a:cxnLst/>
                <a:rect l="l" t="t" r="r" b="b"/>
                <a:pathLst>
                  <a:path w="1464" h="946" extrusionOk="0">
                    <a:moveTo>
                      <a:pt x="1463" y="776"/>
                    </a:moveTo>
                    <a:lnTo>
                      <a:pt x="1365" y="946"/>
                    </a:lnTo>
                    <a:lnTo>
                      <a:pt x="0" y="196"/>
                    </a:lnTo>
                    <a:lnTo>
                      <a:pt x="116"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375" name="Google Shape;1375;p33"/>
              <p:cNvSpPr/>
              <p:nvPr/>
            </p:nvSpPr>
            <p:spPr>
              <a:xfrm>
                <a:off x="5253107" y="2180460"/>
                <a:ext cx="45655" cy="35330"/>
              </a:xfrm>
              <a:custGeom>
                <a:avLst/>
                <a:gdLst/>
                <a:ahLst/>
                <a:cxnLst/>
                <a:rect l="l" t="t" r="r" b="b"/>
                <a:pathLst>
                  <a:path w="1384" h="1071" extrusionOk="0">
                    <a:moveTo>
                      <a:pt x="1384" y="910"/>
                    </a:moveTo>
                    <a:lnTo>
                      <a:pt x="1268" y="1071"/>
                    </a:lnTo>
                    <a:lnTo>
                      <a:pt x="1" y="179"/>
                    </a:lnTo>
                    <a:lnTo>
                      <a:pt x="135"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376" name="Google Shape;1376;p33"/>
              <p:cNvSpPr/>
              <p:nvPr/>
            </p:nvSpPr>
            <p:spPr>
              <a:xfrm>
                <a:off x="5275769" y="2151629"/>
                <a:ext cx="43313" cy="38859"/>
              </a:xfrm>
              <a:custGeom>
                <a:avLst/>
                <a:gdLst/>
                <a:ahLst/>
                <a:cxnLst/>
                <a:rect l="l" t="t" r="r" b="b"/>
                <a:pathLst>
                  <a:path w="1313" h="1178" extrusionOk="0">
                    <a:moveTo>
                      <a:pt x="1312" y="1035"/>
                    </a:moveTo>
                    <a:lnTo>
                      <a:pt x="1178" y="1178"/>
                    </a:lnTo>
                    <a:lnTo>
                      <a:pt x="1" y="161"/>
                    </a:lnTo>
                    <a:lnTo>
                      <a:pt x="152"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377" name="Google Shape;1377;p33"/>
              <p:cNvSpPr/>
              <p:nvPr/>
            </p:nvSpPr>
            <p:spPr>
              <a:xfrm>
                <a:off x="5301664" y="2125140"/>
                <a:ext cx="39783" cy="42389"/>
              </a:xfrm>
              <a:custGeom>
                <a:avLst/>
                <a:gdLst/>
                <a:ahLst/>
                <a:cxnLst/>
                <a:rect l="l" t="t" r="r" b="b"/>
                <a:pathLst>
                  <a:path w="1206" h="1285" extrusionOk="0">
                    <a:moveTo>
                      <a:pt x="1205" y="1151"/>
                    </a:moveTo>
                    <a:lnTo>
                      <a:pt x="1062" y="1285"/>
                    </a:lnTo>
                    <a:lnTo>
                      <a:pt x="1" y="152"/>
                    </a:lnTo>
                    <a:lnTo>
                      <a:pt x="170"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378" name="Google Shape;1378;p33"/>
              <p:cNvSpPr/>
              <p:nvPr/>
            </p:nvSpPr>
            <p:spPr>
              <a:xfrm>
                <a:off x="5330232" y="2101587"/>
                <a:ext cx="36220" cy="45358"/>
              </a:xfrm>
              <a:custGeom>
                <a:avLst/>
                <a:gdLst/>
                <a:ahLst/>
                <a:cxnLst/>
                <a:rect l="l" t="t" r="r" b="b"/>
                <a:pathLst>
                  <a:path w="1098" h="1375" extrusionOk="0">
                    <a:moveTo>
                      <a:pt x="1097" y="1259"/>
                    </a:moveTo>
                    <a:lnTo>
                      <a:pt x="937" y="1374"/>
                    </a:lnTo>
                    <a:lnTo>
                      <a:pt x="0" y="134"/>
                    </a:lnTo>
                    <a:lnTo>
                      <a:pt x="179"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379" name="Google Shape;1379;p33"/>
              <p:cNvSpPr/>
              <p:nvPr/>
            </p:nvSpPr>
            <p:spPr>
              <a:xfrm>
                <a:off x="5361108" y="2081300"/>
                <a:ext cx="32130" cy="47700"/>
              </a:xfrm>
              <a:custGeom>
                <a:avLst/>
                <a:gdLst/>
                <a:ahLst/>
                <a:cxnLst/>
                <a:rect l="l" t="t" r="r" b="b"/>
                <a:pathLst>
                  <a:path w="974" h="1446" extrusionOk="0">
                    <a:moveTo>
                      <a:pt x="973" y="1338"/>
                    </a:moveTo>
                    <a:lnTo>
                      <a:pt x="804" y="1445"/>
                    </a:lnTo>
                    <a:lnTo>
                      <a:pt x="1" y="116"/>
                    </a:lnTo>
                    <a:lnTo>
                      <a:pt x="197"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380" name="Google Shape;1380;p33"/>
              <p:cNvSpPr/>
              <p:nvPr/>
            </p:nvSpPr>
            <p:spPr>
              <a:xfrm>
                <a:off x="5393799" y="2064213"/>
                <a:ext cx="27677" cy="49481"/>
              </a:xfrm>
              <a:custGeom>
                <a:avLst/>
                <a:gdLst/>
                <a:ahLst/>
                <a:cxnLst/>
                <a:rect l="l" t="t" r="r" b="b"/>
                <a:pathLst>
                  <a:path w="839" h="1500" extrusionOk="0">
                    <a:moveTo>
                      <a:pt x="839" y="1419"/>
                    </a:moveTo>
                    <a:lnTo>
                      <a:pt x="669" y="1499"/>
                    </a:lnTo>
                    <a:lnTo>
                      <a:pt x="0" y="99"/>
                    </a:lnTo>
                    <a:lnTo>
                      <a:pt x="205"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381" name="Google Shape;1381;p33"/>
              <p:cNvSpPr/>
              <p:nvPr/>
            </p:nvSpPr>
            <p:spPr>
              <a:xfrm>
                <a:off x="5428501" y="2050688"/>
                <a:ext cx="22695" cy="50933"/>
              </a:xfrm>
              <a:custGeom>
                <a:avLst/>
                <a:gdLst/>
                <a:ahLst/>
                <a:cxnLst/>
                <a:rect l="l" t="t" r="r" b="b"/>
                <a:pathLst>
                  <a:path w="688" h="1544" extrusionOk="0">
                    <a:moveTo>
                      <a:pt x="688" y="1481"/>
                    </a:moveTo>
                    <a:lnTo>
                      <a:pt x="509" y="1544"/>
                    </a:lnTo>
                    <a:lnTo>
                      <a:pt x="1" y="81"/>
                    </a:lnTo>
                    <a:lnTo>
                      <a:pt x="215"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382" name="Google Shape;1382;p33"/>
              <p:cNvSpPr/>
              <p:nvPr/>
            </p:nvSpPr>
            <p:spPr>
              <a:xfrm>
                <a:off x="5464425" y="2040956"/>
                <a:ext cx="17681" cy="51856"/>
              </a:xfrm>
              <a:custGeom>
                <a:avLst/>
                <a:gdLst/>
                <a:ahLst/>
                <a:cxnLst/>
                <a:rect l="l" t="t" r="r" b="b"/>
                <a:pathLst>
                  <a:path w="536" h="1572" extrusionOk="0">
                    <a:moveTo>
                      <a:pt x="535" y="1518"/>
                    </a:moveTo>
                    <a:lnTo>
                      <a:pt x="348" y="1571"/>
                    </a:lnTo>
                    <a:lnTo>
                      <a:pt x="0" y="63"/>
                    </a:lnTo>
                    <a:lnTo>
                      <a:pt x="214"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383" name="Google Shape;1383;p33"/>
              <p:cNvSpPr/>
              <p:nvPr/>
            </p:nvSpPr>
            <p:spPr>
              <a:xfrm>
                <a:off x="5500909" y="2035085"/>
                <a:ext cx="12667" cy="52120"/>
              </a:xfrm>
              <a:custGeom>
                <a:avLst/>
                <a:gdLst/>
                <a:ahLst/>
                <a:cxnLst/>
                <a:rect l="l" t="t" r="r" b="b"/>
                <a:pathLst>
                  <a:path w="384" h="1580" extrusionOk="0">
                    <a:moveTo>
                      <a:pt x="384" y="1544"/>
                    </a:moveTo>
                    <a:lnTo>
                      <a:pt x="197" y="1580"/>
                    </a:lnTo>
                    <a:lnTo>
                      <a:pt x="0" y="36"/>
                    </a:lnTo>
                    <a:lnTo>
                      <a:pt x="223"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384" name="Google Shape;1384;p33"/>
              <p:cNvSpPr/>
              <p:nvPr/>
            </p:nvSpPr>
            <p:spPr>
              <a:xfrm>
                <a:off x="5538284" y="2033303"/>
                <a:ext cx="7389" cy="51559"/>
              </a:xfrm>
              <a:custGeom>
                <a:avLst/>
                <a:gdLst/>
                <a:ahLst/>
                <a:cxnLst/>
                <a:rect l="l" t="t" r="r" b="b"/>
                <a:pathLst>
                  <a:path w="224" h="1563" extrusionOk="0">
                    <a:moveTo>
                      <a:pt x="223" y="1553"/>
                    </a:moveTo>
                    <a:lnTo>
                      <a:pt x="27" y="1562"/>
                    </a:lnTo>
                    <a:lnTo>
                      <a:pt x="0" y="10"/>
                    </a:lnTo>
                    <a:lnTo>
                      <a:pt x="223"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385" name="Google Shape;1385;p33"/>
              <p:cNvSpPr/>
              <p:nvPr/>
            </p:nvSpPr>
            <p:spPr>
              <a:xfrm>
                <a:off x="5571238" y="2034788"/>
                <a:ext cx="11513" cy="51230"/>
              </a:xfrm>
              <a:custGeom>
                <a:avLst/>
                <a:gdLst/>
                <a:ahLst/>
                <a:cxnLst/>
                <a:rect l="l" t="t" r="r" b="b"/>
                <a:pathLst>
                  <a:path w="349" h="1553" extrusionOk="0">
                    <a:moveTo>
                      <a:pt x="197" y="1553"/>
                    </a:moveTo>
                    <a:cubicBezTo>
                      <a:pt x="125" y="1553"/>
                      <a:pt x="63" y="1553"/>
                      <a:pt x="0" y="1544"/>
                    </a:cubicBezTo>
                    <a:lnTo>
                      <a:pt x="125" y="1"/>
                    </a:lnTo>
                    <a:cubicBezTo>
                      <a:pt x="206" y="1"/>
                      <a:pt x="277" y="10"/>
                      <a:pt x="348" y="1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386" name="Google Shape;1386;p33"/>
              <p:cNvSpPr/>
              <p:nvPr/>
            </p:nvSpPr>
            <p:spPr>
              <a:xfrm>
                <a:off x="5602741" y="2039802"/>
                <a:ext cx="17088" cy="51230"/>
              </a:xfrm>
              <a:custGeom>
                <a:avLst/>
                <a:gdLst/>
                <a:ahLst/>
                <a:cxnLst/>
                <a:rect l="l" t="t" r="r" b="b"/>
                <a:pathLst>
                  <a:path w="518" h="1553" extrusionOk="0">
                    <a:moveTo>
                      <a:pt x="196" y="1553"/>
                    </a:moveTo>
                    <a:cubicBezTo>
                      <a:pt x="134" y="1535"/>
                      <a:pt x="71" y="1535"/>
                      <a:pt x="0" y="1526"/>
                    </a:cubicBezTo>
                    <a:lnTo>
                      <a:pt x="294" y="0"/>
                    </a:lnTo>
                    <a:cubicBezTo>
                      <a:pt x="366" y="9"/>
                      <a:pt x="446" y="18"/>
                      <a:pt x="517" y="36"/>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387" name="Google Shape;1387;p33"/>
              <p:cNvSpPr/>
              <p:nvPr/>
            </p:nvSpPr>
            <p:spPr>
              <a:xfrm>
                <a:off x="5633915" y="2048609"/>
                <a:ext cx="21805" cy="50966"/>
              </a:xfrm>
              <a:custGeom>
                <a:avLst/>
                <a:gdLst/>
                <a:ahLst/>
                <a:cxnLst/>
                <a:rect l="l" t="t" r="r" b="b"/>
                <a:pathLst>
                  <a:path w="661" h="1545" extrusionOk="0">
                    <a:moveTo>
                      <a:pt x="188" y="1544"/>
                    </a:moveTo>
                    <a:cubicBezTo>
                      <a:pt x="126" y="1517"/>
                      <a:pt x="63" y="1500"/>
                      <a:pt x="1" y="1482"/>
                    </a:cubicBezTo>
                    <a:lnTo>
                      <a:pt x="447" y="1"/>
                    </a:lnTo>
                    <a:cubicBezTo>
                      <a:pt x="518" y="19"/>
                      <a:pt x="589" y="37"/>
                      <a:pt x="661" y="63"/>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388" name="Google Shape;1388;p33"/>
              <p:cNvSpPr/>
              <p:nvPr/>
            </p:nvSpPr>
            <p:spPr>
              <a:xfrm>
                <a:off x="5663933" y="2060980"/>
                <a:ext cx="26819" cy="50075"/>
              </a:xfrm>
              <a:custGeom>
                <a:avLst/>
                <a:gdLst/>
                <a:ahLst/>
                <a:cxnLst/>
                <a:rect l="l" t="t" r="r" b="b"/>
                <a:pathLst>
                  <a:path w="813" h="1518" extrusionOk="0">
                    <a:moveTo>
                      <a:pt x="179" y="1517"/>
                    </a:moveTo>
                    <a:cubicBezTo>
                      <a:pt x="117" y="1490"/>
                      <a:pt x="63" y="1455"/>
                      <a:pt x="1" y="1437"/>
                    </a:cubicBezTo>
                    <a:lnTo>
                      <a:pt x="607" y="1"/>
                    </a:lnTo>
                    <a:cubicBezTo>
                      <a:pt x="670" y="36"/>
                      <a:pt x="741" y="72"/>
                      <a:pt x="812" y="99"/>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389" name="Google Shape;1389;p33"/>
              <p:cNvSpPr/>
              <p:nvPr/>
            </p:nvSpPr>
            <p:spPr>
              <a:xfrm>
                <a:off x="5692764" y="2077474"/>
                <a:ext cx="30942" cy="47997"/>
              </a:xfrm>
              <a:custGeom>
                <a:avLst/>
                <a:gdLst/>
                <a:ahLst/>
                <a:cxnLst/>
                <a:rect l="l" t="t" r="r" b="b"/>
                <a:pathLst>
                  <a:path w="938" h="1455" extrusionOk="0">
                    <a:moveTo>
                      <a:pt x="161" y="1454"/>
                    </a:moveTo>
                    <a:lnTo>
                      <a:pt x="1" y="1356"/>
                    </a:lnTo>
                    <a:lnTo>
                      <a:pt x="750" y="0"/>
                    </a:lnTo>
                    <a:lnTo>
                      <a:pt x="938" y="116"/>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390" name="Google Shape;1390;p33"/>
              <p:cNvSpPr/>
              <p:nvPr/>
            </p:nvSpPr>
            <p:spPr>
              <a:xfrm>
                <a:off x="5719847" y="2097167"/>
                <a:ext cx="35066" cy="45952"/>
              </a:xfrm>
              <a:custGeom>
                <a:avLst/>
                <a:gdLst/>
                <a:ahLst/>
                <a:cxnLst/>
                <a:rect l="l" t="t" r="r" b="b"/>
                <a:pathLst>
                  <a:path w="1063" h="1393" extrusionOk="0">
                    <a:moveTo>
                      <a:pt x="152" y="1393"/>
                    </a:moveTo>
                    <a:lnTo>
                      <a:pt x="1" y="1277"/>
                    </a:lnTo>
                    <a:lnTo>
                      <a:pt x="884" y="1"/>
                    </a:lnTo>
                    <a:lnTo>
                      <a:pt x="1062" y="135"/>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391" name="Google Shape;1391;p33"/>
              <p:cNvSpPr/>
              <p:nvPr/>
            </p:nvSpPr>
            <p:spPr>
              <a:xfrm>
                <a:off x="5744852" y="2120126"/>
                <a:ext cx="39189" cy="43016"/>
              </a:xfrm>
              <a:custGeom>
                <a:avLst/>
                <a:gdLst/>
                <a:ahLst/>
                <a:cxnLst/>
                <a:rect l="l" t="t" r="r" b="b"/>
                <a:pathLst>
                  <a:path w="1188" h="1304" extrusionOk="0">
                    <a:moveTo>
                      <a:pt x="144" y="1303"/>
                    </a:moveTo>
                    <a:lnTo>
                      <a:pt x="1" y="1169"/>
                    </a:lnTo>
                    <a:lnTo>
                      <a:pt x="1018" y="1"/>
                    </a:lnTo>
                    <a:lnTo>
                      <a:pt x="1187" y="152"/>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392" name="Google Shape;1392;p33"/>
              <p:cNvSpPr/>
              <p:nvPr/>
            </p:nvSpPr>
            <p:spPr>
              <a:xfrm>
                <a:off x="5768108" y="2146022"/>
                <a:ext cx="42125" cy="39783"/>
              </a:xfrm>
              <a:custGeom>
                <a:avLst/>
                <a:gdLst/>
                <a:ahLst/>
                <a:cxnLst/>
                <a:rect l="l" t="t" r="r" b="b"/>
                <a:pathLst>
                  <a:path w="1277" h="1206" extrusionOk="0">
                    <a:moveTo>
                      <a:pt x="126" y="1205"/>
                    </a:moveTo>
                    <a:lnTo>
                      <a:pt x="1" y="1062"/>
                    </a:lnTo>
                    <a:lnTo>
                      <a:pt x="1125" y="1"/>
                    </a:lnTo>
                    <a:lnTo>
                      <a:pt x="1276" y="17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393" name="Google Shape;1393;p33"/>
              <p:cNvSpPr/>
              <p:nvPr/>
            </p:nvSpPr>
            <p:spPr>
              <a:xfrm>
                <a:off x="5788725" y="2174589"/>
                <a:ext cx="45061" cy="35923"/>
              </a:xfrm>
              <a:custGeom>
                <a:avLst/>
                <a:gdLst/>
                <a:ahLst/>
                <a:cxnLst/>
                <a:rect l="l" t="t" r="r" b="b"/>
                <a:pathLst>
                  <a:path w="1366" h="1089" extrusionOk="0">
                    <a:moveTo>
                      <a:pt x="116" y="1088"/>
                    </a:moveTo>
                    <a:lnTo>
                      <a:pt x="0" y="937"/>
                    </a:lnTo>
                    <a:lnTo>
                      <a:pt x="1231" y="0"/>
                    </a:lnTo>
                    <a:lnTo>
                      <a:pt x="1365" y="178"/>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394" name="Google Shape;1394;p33"/>
              <p:cNvSpPr/>
              <p:nvPr/>
            </p:nvSpPr>
            <p:spPr>
              <a:xfrm>
                <a:off x="5806670" y="2205168"/>
                <a:ext cx="47403" cy="32130"/>
              </a:xfrm>
              <a:custGeom>
                <a:avLst/>
                <a:gdLst/>
                <a:ahLst/>
                <a:cxnLst/>
                <a:rect l="l" t="t" r="r" b="b"/>
                <a:pathLst>
                  <a:path w="1437" h="974" extrusionOk="0">
                    <a:moveTo>
                      <a:pt x="98" y="973"/>
                    </a:moveTo>
                    <a:lnTo>
                      <a:pt x="0" y="813"/>
                    </a:lnTo>
                    <a:lnTo>
                      <a:pt x="1321" y="1"/>
                    </a:lnTo>
                    <a:lnTo>
                      <a:pt x="1437" y="197"/>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395" name="Google Shape;1395;p33"/>
              <p:cNvSpPr/>
              <p:nvPr/>
            </p:nvSpPr>
            <p:spPr>
              <a:xfrm>
                <a:off x="5821679" y="2238156"/>
                <a:ext cx="49481" cy="27677"/>
              </a:xfrm>
              <a:custGeom>
                <a:avLst/>
                <a:gdLst/>
                <a:ahLst/>
                <a:cxnLst/>
                <a:rect l="l" t="t" r="r" b="b"/>
                <a:pathLst>
                  <a:path w="1500" h="839" extrusionOk="0">
                    <a:moveTo>
                      <a:pt x="89" y="839"/>
                    </a:moveTo>
                    <a:lnTo>
                      <a:pt x="0" y="660"/>
                    </a:lnTo>
                    <a:lnTo>
                      <a:pt x="1401" y="0"/>
                    </a:lnTo>
                    <a:lnTo>
                      <a:pt x="1499" y="205"/>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396" name="Google Shape;1396;p33"/>
              <p:cNvSpPr/>
              <p:nvPr/>
            </p:nvSpPr>
            <p:spPr>
              <a:xfrm>
                <a:off x="5833753" y="2272562"/>
                <a:ext cx="50933" cy="22992"/>
              </a:xfrm>
              <a:custGeom>
                <a:avLst/>
                <a:gdLst/>
                <a:ahLst/>
                <a:cxnLst/>
                <a:rect l="l" t="t" r="r" b="b"/>
                <a:pathLst>
                  <a:path w="1544" h="697" extrusionOk="0">
                    <a:moveTo>
                      <a:pt x="71" y="697"/>
                    </a:moveTo>
                    <a:lnTo>
                      <a:pt x="0" y="509"/>
                    </a:lnTo>
                    <a:lnTo>
                      <a:pt x="1463" y="1"/>
                    </a:lnTo>
                    <a:lnTo>
                      <a:pt x="1543" y="215"/>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397" name="Google Shape;1397;p33"/>
              <p:cNvSpPr/>
              <p:nvPr/>
            </p:nvSpPr>
            <p:spPr>
              <a:xfrm>
                <a:off x="5842561" y="2308485"/>
                <a:ext cx="51823" cy="17978"/>
              </a:xfrm>
              <a:custGeom>
                <a:avLst/>
                <a:gdLst/>
                <a:ahLst/>
                <a:cxnLst/>
                <a:rect l="l" t="t" r="r" b="b"/>
                <a:pathLst>
                  <a:path w="1571" h="545" extrusionOk="0">
                    <a:moveTo>
                      <a:pt x="54" y="544"/>
                    </a:moveTo>
                    <a:lnTo>
                      <a:pt x="1" y="357"/>
                    </a:lnTo>
                    <a:lnTo>
                      <a:pt x="1517" y="0"/>
                    </a:lnTo>
                    <a:lnTo>
                      <a:pt x="1571" y="223"/>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398" name="Google Shape;1398;p33"/>
              <p:cNvSpPr/>
              <p:nvPr/>
            </p:nvSpPr>
            <p:spPr>
              <a:xfrm>
                <a:off x="5848465" y="2345266"/>
                <a:ext cx="51823" cy="12667"/>
              </a:xfrm>
              <a:custGeom>
                <a:avLst/>
                <a:gdLst/>
                <a:ahLst/>
                <a:cxnLst/>
                <a:rect l="l" t="t" r="r" b="b"/>
                <a:pathLst>
                  <a:path w="1571" h="384" extrusionOk="0">
                    <a:moveTo>
                      <a:pt x="27" y="384"/>
                    </a:moveTo>
                    <a:lnTo>
                      <a:pt x="0" y="188"/>
                    </a:lnTo>
                    <a:lnTo>
                      <a:pt x="1535" y="0"/>
                    </a:lnTo>
                    <a:lnTo>
                      <a:pt x="1570" y="223"/>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399" name="Google Shape;1399;p33"/>
              <p:cNvSpPr/>
              <p:nvPr/>
            </p:nvSpPr>
            <p:spPr>
              <a:xfrm>
                <a:off x="5850807" y="2382344"/>
                <a:ext cx="51526" cy="7389"/>
              </a:xfrm>
              <a:custGeom>
                <a:avLst/>
                <a:gdLst/>
                <a:ahLst/>
                <a:cxnLst/>
                <a:rect l="l" t="t" r="r" b="b"/>
                <a:pathLst>
                  <a:path w="1562" h="224" extrusionOk="0">
                    <a:moveTo>
                      <a:pt x="9" y="223"/>
                    </a:moveTo>
                    <a:lnTo>
                      <a:pt x="0" y="36"/>
                    </a:lnTo>
                    <a:lnTo>
                      <a:pt x="1544" y="0"/>
                    </a:lnTo>
                    <a:lnTo>
                      <a:pt x="1562" y="223"/>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400" name="Google Shape;1400;p33"/>
              <p:cNvSpPr/>
              <p:nvPr/>
            </p:nvSpPr>
            <p:spPr>
              <a:xfrm>
                <a:off x="5849323" y="2415299"/>
                <a:ext cx="51263" cy="11810"/>
              </a:xfrm>
              <a:custGeom>
                <a:avLst/>
                <a:gdLst/>
                <a:ahLst/>
                <a:cxnLst/>
                <a:rect l="l" t="t" r="r" b="b"/>
                <a:pathLst>
                  <a:path w="1554" h="358" extrusionOk="0">
                    <a:moveTo>
                      <a:pt x="1" y="197"/>
                    </a:moveTo>
                    <a:cubicBezTo>
                      <a:pt x="10" y="134"/>
                      <a:pt x="10" y="72"/>
                      <a:pt x="10" y="0"/>
                    </a:cubicBezTo>
                    <a:lnTo>
                      <a:pt x="1553" y="134"/>
                    </a:lnTo>
                    <a:cubicBezTo>
                      <a:pt x="1553" y="206"/>
                      <a:pt x="1553" y="286"/>
                      <a:pt x="1544" y="357"/>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401" name="Google Shape;1401;p33"/>
              <p:cNvSpPr/>
              <p:nvPr/>
            </p:nvSpPr>
            <p:spPr>
              <a:xfrm>
                <a:off x="5844342" y="2447065"/>
                <a:ext cx="51526" cy="16824"/>
              </a:xfrm>
              <a:custGeom>
                <a:avLst/>
                <a:gdLst/>
                <a:ahLst/>
                <a:cxnLst/>
                <a:rect l="l" t="t" r="r" b="b"/>
                <a:pathLst>
                  <a:path w="1562" h="510" extrusionOk="0">
                    <a:moveTo>
                      <a:pt x="0" y="188"/>
                    </a:moveTo>
                    <a:cubicBezTo>
                      <a:pt x="18" y="126"/>
                      <a:pt x="27" y="63"/>
                      <a:pt x="36" y="1"/>
                    </a:cubicBezTo>
                    <a:lnTo>
                      <a:pt x="1561" y="286"/>
                    </a:lnTo>
                    <a:cubicBezTo>
                      <a:pt x="1544" y="367"/>
                      <a:pt x="1535" y="438"/>
                      <a:pt x="1517" y="509"/>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402" name="Google Shape;1402;p33"/>
              <p:cNvSpPr/>
              <p:nvPr/>
            </p:nvSpPr>
            <p:spPr>
              <a:xfrm>
                <a:off x="5836095" y="2477975"/>
                <a:ext cx="50933" cy="22102"/>
              </a:xfrm>
              <a:custGeom>
                <a:avLst/>
                <a:gdLst/>
                <a:ahLst/>
                <a:cxnLst/>
                <a:rect l="l" t="t" r="r" b="b"/>
                <a:pathLst>
                  <a:path w="1544" h="670" extrusionOk="0">
                    <a:moveTo>
                      <a:pt x="0" y="188"/>
                    </a:moveTo>
                    <a:cubicBezTo>
                      <a:pt x="18" y="126"/>
                      <a:pt x="45" y="72"/>
                      <a:pt x="54" y="1"/>
                    </a:cubicBezTo>
                    <a:lnTo>
                      <a:pt x="1544" y="456"/>
                    </a:lnTo>
                    <a:cubicBezTo>
                      <a:pt x="1526" y="527"/>
                      <a:pt x="1499" y="598"/>
                      <a:pt x="1472" y="67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403" name="Google Shape;1403;p33"/>
              <p:cNvSpPr/>
              <p:nvPr/>
            </p:nvSpPr>
            <p:spPr>
              <a:xfrm>
                <a:off x="5824615" y="2508290"/>
                <a:ext cx="49778" cy="26522"/>
              </a:xfrm>
              <a:custGeom>
                <a:avLst/>
                <a:gdLst/>
                <a:ahLst/>
                <a:cxnLst/>
                <a:rect l="l" t="t" r="r" b="b"/>
                <a:pathLst>
                  <a:path w="1509" h="804" extrusionOk="0">
                    <a:moveTo>
                      <a:pt x="0" y="170"/>
                    </a:moveTo>
                    <a:cubicBezTo>
                      <a:pt x="27" y="116"/>
                      <a:pt x="54" y="54"/>
                      <a:pt x="81" y="0"/>
                    </a:cubicBezTo>
                    <a:lnTo>
                      <a:pt x="1508" y="598"/>
                    </a:lnTo>
                    <a:cubicBezTo>
                      <a:pt x="1481" y="670"/>
                      <a:pt x="1446" y="732"/>
                      <a:pt x="1410" y="803"/>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404" name="Google Shape;1404;p33"/>
              <p:cNvSpPr/>
              <p:nvPr/>
            </p:nvSpPr>
            <p:spPr>
              <a:xfrm>
                <a:off x="5809903" y="2536824"/>
                <a:ext cx="48294" cy="31239"/>
              </a:xfrm>
              <a:custGeom>
                <a:avLst/>
                <a:gdLst/>
                <a:ahLst/>
                <a:cxnLst/>
                <a:rect l="l" t="t" r="r" b="b"/>
                <a:pathLst>
                  <a:path w="1464" h="947" extrusionOk="0">
                    <a:moveTo>
                      <a:pt x="0" y="170"/>
                    </a:moveTo>
                    <a:lnTo>
                      <a:pt x="99" y="1"/>
                    </a:lnTo>
                    <a:lnTo>
                      <a:pt x="1463" y="750"/>
                    </a:lnTo>
                    <a:lnTo>
                      <a:pt x="1339" y="946"/>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405" name="Google Shape;1405;p33"/>
              <p:cNvSpPr/>
              <p:nvPr/>
            </p:nvSpPr>
            <p:spPr>
              <a:xfrm>
                <a:off x="5792551" y="2563907"/>
                <a:ext cx="45622" cy="35363"/>
              </a:xfrm>
              <a:custGeom>
                <a:avLst/>
                <a:gdLst/>
                <a:ahLst/>
                <a:cxnLst/>
                <a:rect l="l" t="t" r="r" b="b"/>
                <a:pathLst>
                  <a:path w="1383" h="1072" extrusionOk="0">
                    <a:moveTo>
                      <a:pt x="0" y="161"/>
                    </a:moveTo>
                    <a:lnTo>
                      <a:pt x="116" y="1"/>
                    </a:lnTo>
                    <a:lnTo>
                      <a:pt x="1383" y="893"/>
                    </a:lnTo>
                    <a:lnTo>
                      <a:pt x="1249" y="107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406" name="Google Shape;1406;p33"/>
              <p:cNvSpPr/>
              <p:nvPr/>
            </p:nvSpPr>
            <p:spPr>
              <a:xfrm>
                <a:off x="5772231" y="2589209"/>
                <a:ext cx="43016" cy="38892"/>
              </a:xfrm>
              <a:custGeom>
                <a:avLst/>
                <a:gdLst/>
                <a:ahLst/>
                <a:cxnLst/>
                <a:rect l="l" t="t" r="r" b="b"/>
                <a:pathLst>
                  <a:path w="1304" h="1179" extrusionOk="0">
                    <a:moveTo>
                      <a:pt x="1" y="143"/>
                    </a:moveTo>
                    <a:lnTo>
                      <a:pt x="134" y="1"/>
                    </a:lnTo>
                    <a:lnTo>
                      <a:pt x="1303" y="1018"/>
                    </a:lnTo>
                    <a:lnTo>
                      <a:pt x="1151" y="1178"/>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407" name="Google Shape;1407;p33"/>
              <p:cNvSpPr/>
              <p:nvPr/>
            </p:nvSpPr>
            <p:spPr>
              <a:xfrm>
                <a:off x="5749569" y="2612168"/>
                <a:ext cx="40047" cy="42422"/>
              </a:xfrm>
              <a:custGeom>
                <a:avLst/>
                <a:gdLst/>
                <a:ahLst/>
                <a:cxnLst/>
                <a:rect l="l" t="t" r="r" b="b"/>
                <a:pathLst>
                  <a:path w="1214" h="1286" extrusionOk="0">
                    <a:moveTo>
                      <a:pt x="1" y="134"/>
                    </a:moveTo>
                    <a:lnTo>
                      <a:pt x="152" y="1"/>
                    </a:lnTo>
                    <a:lnTo>
                      <a:pt x="1214" y="1134"/>
                    </a:lnTo>
                    <a:lnTo>
                      <a:pt x="1044" y="1285"/>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408" name="Google Shape;1408;p33"/>
              <p:cNvSpPr/>
              <p:nvPr/>
            </p:nvSpPr>
            <p:spPr>
              <a:xfrm>
                <a:off x="5724861" y="2632785"/>
                <a:ext cx="36220" cy="45325"/>
              </a:xfrm>
              <a:custGeom>
                <a:avLst/>
                <a:gdLst/>
                <a:ahLst/>
                <a:cxnLst/>
                <a:rect l="l" t="t" r="r" b="b"/>
                <a:pathLst>
                  <a:path w="1098" h="1374" extrusionOk="0">
                    <a:moveTo>
                      <a:pt x="0" y="116"/>
                    </a:moveTo>
                    <a:lnTo>
                      <a:pt x="161" y="0"/>
                    </a:lnTo>
                    <a:lnTo>
                      <a:pt x="1098" y="1240"/>
                    </a:lnTo>
                    <a:lnTo>
                      <a:pt x="910" y="1374"/>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409" name="Google Shape;1409;p33"/>
              <p:cNvSpPr/>
              <p:nvPr/>
            </p:nvSpPr>
            <p:spPr>
              <a:xfrm>
                <a:off x="5698075" y="2650730"/>
                <a:ext cx="32097" cy="47700"/>
              </a:xfrm>
              <a:custGeom>
                <a:avLst/>
                <a:gdLst/>
                <a:ahLst/>
                <a:cxnLst/>
                <a:rect l="l" t="t" r="r" b="b"/>
                <a:pathLst>
                  <a:path w="973" h="1446" extrusionOk="0">
                    <a:moveTo>
                      <a:pt x="0" y="98"/>
                    </a:moveTo>
                    <a:lnTo>
                      <a:pt x="170" y="0"/>
                    </a:lnTo>
                    <a:lnTo>
                      <a:pt x="973" y="1329"/>
                    </a:lnTo>
                    <a:lnTo>
                      <a:pt x="777" y="1445"/>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410" name="Google Shape;1410;p33"/>
              <p:cNvSpPr/>
              <p:nvPr/>
            </p:nvSpPr>
            <p:spPr>
              <a:xfrm>
                <a:off x="5669838" y="2666036"/>
                <a:ext cx="27380" cy="49448"/>
              </a:xfrm>
              <a:custGeom>
                <a:avLst/>
                <a:gdLst/>
                <a:ahLst/>
                <a:cxnLst/>
                <a:rect l="l" t="t" r="r" b="b"/>
                <a:pathLst>
                  <a:path w="830" h="1499" extrusionOk="0">
                    <a:moveTo>
                      <a:pt x="0" y="80"/>
                    </a:moveTo>
                    <a:lnTo>
                      <a:pt x="170" y="0"/>
                    </a:lnTo>
                    <a:lnTo>
                      <a:pt x="830" y="1401"/>
                    </a:lnTo>
                    <a:lnTo>
                      <a:pt x="633" y="1499"/>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411" name="Google Shape;1411;p33"/>
              <p:cNvSpPr/>
              <p:nvPr/>
            </p:nvSpPr>
            <p:spPr>
              <a:xfrm>
                <a:off x="5640116" y="2678077"/>
                <a:ext cx="22662" cy="50669"/>
              </a:xfrm>
              <a:custGeom>
                <a:avLst/>
                <a:gdLst/>
                <a:ahLst/>
                <a:cxnLst/>
                <a:rect l="l" t="t" r="r" b="b"/>
                <a:pathLst>
                  <a:path w="687" h="1536" extrusionOk="0">
                    <a:moveTo>
                      <a:pt x="0" y="63"/>
                    </a:moveTo>
                    <a:lnTo>
                      <a:pt x="178" y="1"/>
                    </a:lnTo>
                    <a:lnTo>
                      <a:pt x="687" y="1464"/>
                    </a:lnTo>
                    <a:lnTo>
                      <a:pt x="473" y="1535"/>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412" name="Google Shape;1412;p33"/>
              <p:cNvSpPr/>
              <p:nvPr/>
            </p:nvSpPr>
            <p:spPr>
              <a:xfrm>
                <a:off x="5609207" y="2686918"/>
                <a:ext cx="17681" cy="51526"/>
              </a:xfrm>
              <a:custGeom>
                <a:avLst/>
                <a:gdLst/>
                <a:ahLst/>
                <a:cxnLst/>
                <a:rect l="l" t="t" r="r" b="b"/>
                <a:pathLst>
                  <a:path w="536" h="1562" extrusionOk="0">
                    <a:moveTo>
                      <a:pt x="0" y="45"/>
                    </a:moveTo>
                    <a:lnTo>
                      <a:pt x="188" y="1"/>
                    </a:lnTo>
                    <a:lnTo>
                      <a:pt x="536" y="1508"/>
                    </a:lnTo>
                    <a:lnTo>
                      <a:pt x="321" y="1562"/>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413" name="Google Shape;1413;p33"/>
              <p:cNvSpPr/>
              <p:nvPr/>
            </p:nvSpPr>
            <p:spPr>
              <a:xfrm>
                <a:off x="5577704" y="2692525"/>
                <a:ext cx="12700" cy="51823"/>
              </a:xfrm>
              <a:custGeom>
                <a:avLst/>
                <a:gdLst/>
                <a:ahLst/>
                <a:cxnLst/>
                <a:rect l="l" t="t" r="r" b="b"/>
                <a:pathLst>
                  <a:path w="385" h="1571" extrusionOk="0">
                    <a:moveTo>
                      <a:pt x="1" y="27"/>
                    </a:moveTo>
                    <a:lnTo>
                      <a:pt x="188" y="0"/>
                    </a:lnTo>
                    <a:lnTo>
                      <a:pt x="384" y="1543"/>
                    </a:lnTo>
                    <a:lnTo>
                      <a:pt x="152" y="157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414" name="Google Shape;1414;p33"/>
              <p:cNvSpPr/>
              <p:nvPr/>
            </p:nvSpPr>
            <p:spPr>
              <a:xfrm>
                <a:off x="5545640" y="2694868"/>
                <a:ext cx="7389" cy="51526"/>
              </a:xfrm>
              <a:custGeom>
                <a:avLst/>
                <a:gdLst/>
                <a:ahLst/>
                <a:cxnLst/>
                <a:rect l="l" t="t" r="r" b="b"/>
                <a:pathLst>
                  <a:path w="224" h="1562" extrusionOk="0">
                    <a:moveTo>
                      <a:pt x="0" y="9"/>
                    </a:moveTo>
                    <a:lnTo>
                      <a:pt x="197" y="0"/>
                    </a:lnTo>
                    <a:lnTo>
                      <a:pt x="223" y="1553"/>
                    </a:lnTo>
                    <a:lnTo>
                      <a:pt x="0" y="1562"/>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415" name="Google Shape;1415;p33"/>
              <p:cNvSpPr/>
              <p:nvPr/>
            </p:nvSpPr>
            <p:spPr>
              <a:xfrm>
                <a:off x="5508265" y="2693383"/>
                <a:ext cx="11810" cy="51526"/>
              </a:xfrm>
              <a:custGeom>
                <a:avLst/>
                <a:gdLst/>
                <a:ahLst/>
                <a:cxnLst/>
                <a:rect l="l" t="t" r="r" b="b"/>
                <a:pathLst>
                  <a:path w="358" h="1562" extrusionOk="0">
                    <a:moveTo>
                      <a:pt x="161" y="1"/>
                    </a:moveTo>
                    <a:cubicBezTo>
                      <a:pt x="232" y="10"/>
                      <a:pt x="295" y="10"/>
                      <a:pt x="357" y="19"/>
                    </a:cubicBezTo>
                    <a:lnTo>
                      <a:pt x="232" y="1562"/>
                    </a:lnTo>
                    <a:cubicBezTo>
                      <a:pt x="152" y="1553"/>
                      <a:pt x="81" y="1553"/>
                      <a:pt x="0" y="1544"/>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416" name="Google Shape;1416;p33"/>
              <p:cNvSpPr/>
              <p:nvPr/>
            </p:nvSpPr>
            <p:spPr>
              <a:xfrm>
                <a:off x="5471484" y="2688402"/>
                <a:ext cx="16791" cy="51526"/>
              </a:xfrm>
              <a:custGeom>
                <a:avLst/>
                <a:gdLst/>
                <a:ahLst/>
                <a:cxnLst/>
                <a:rect l="l" t="t" r="r" b="b"/>
                <a:pathLst>
                  <a:path w="509" h="1562" extrusionOk="0">
                    <a:moveTo>
                      <a:pt x="321" y="0"/>
                    </a:moveTo>
                    <a:cubicBezTo>
                      <a:pt x="384" y="27"/>
                      <a:pt x="446" y="27"/>
                      <a:pt x="509" y="36"/>
                    </a:cubicBezTo>
                    <a:lnTo>
                      <a:pt x="223" y="1561"/>
                    </a:lnTo>
                    <a:cubicBezTo>
                      <a:pt x="152" y="1552"/>
                      <a:pt x="72" y="1543"/>
                      <a:pt x="0" y="1517"/>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417" name="Google Shape;1417;p33"/>
              <p:cNvSpPr/>
              <p:nvPr/>
            </p:nvSpPr>
            <p:spPr>
              <a:xfrm>
                <a:off x="5435561" y="2680155"/>
                <a:ext cx="21838" cy="50933"/>
              </a:xfrm>
              <a:custGeom>
                <a:avLst/>
                <a:gdLst/>
                <a:ahLst/>
                <a:cxnLst/>
                <a:rect l="l" t="t" r="r" b="b"/>
                <a:pathLst>
                  <a:path w="662" h="1544" extrusionOk="0">
                    <a:moveTo>
                      <a:pt x="474" y="0"/>
                    </a:moveTo>
                    <a:cubicBezTo>
                      <a:pt x="536" y="27"/>
                      <a:pt x="599" y="45"/>
                      <a:pt x="661" y="63"/>
                    </a:cubicBezTo>
                    <a:lnTo>
                      <a:pt x="215" y="1544"/>
                    </a:lnTo>
                    <a:cubicBezTo>
                      <a:pt x="144" y="1526"/>
                      <a:pt x="72" y="1499"/>
                      <a:pt x="1" y="1472"/>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418" name="Google Shape;1418;p33"/>
              <p:cNvSpPr/>
              <p:nvPr/>
            </p:nvSpPr>
            <p:spPr>
              <a:xfrm>
                <a:off x="5400561" y="2668675"/>
                <a:ext cx="26819" cy="50042"/>
              </a:xfrm>
              <a:custGeom>
                <a:avLst/>
                <a:gdLst/>
                <a:ahLst/>
                <a:cxnLst/>
                <a:rect l="l" t="t" r="r" b="b"/>
                <a:pathLst>
                  <a:path w="813" h="1517" extrusionOk="0">
                    <a:moveTo>
                      <a:pt x="634" y="0"/>
                    </a:moveTo>
                    <a:cubicBezTo>
                      <a:pt x="696" y="27"/>
                      <a:pt x="750" y="63"/>
                      <a:pt x="812" y="81"/>
                    </a:cubicBezTo>
                    <a:lnTo>
                      <a:pt x="205" y="1517"/>
                    </a:lnTo>
                    <a:cubicBezTo>
                      <a:pt x="143" y="1481"/>
                      <a:pt x="72" y="1446"/>
                      <a:pt x="0" y="1419"/>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419" name="Google Shape;1419;p33"/>
              <p:cNvSpPr/>
              <p:nvPr/>
            </p:nvSpPr>
            <p:spPr>
              <a:xfrm>
                <a:off x="5367606" y="2653963"/>
                <a:ext cx="30909" cy="48294"/>
              </a:xfrm>
              <a:custGeom>
                <a:avLst/>
                <a:gdLst/>
                <a:ahLst/>
                <a:cxnLst/>
                <a:rect l="l" t="t" r="r" b="b"/>
                <a:pathLst>
                  <a:path w="937" h="1464" extrusionOk="0">
                    <a:moveTo>
                      <a:pt x="776" y="0"/>
                    </a:moveTo>
                    <a:lnTo>
                      <a:pt x="937" y="107"/>
                    </a:lnTo>
                    <a:lnTo>
                      <a:pt x="187" y="1463"/>
                    </a:lnTo>
                    <a:lnTo>
                      <a:pt x="0" y="1347"/>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420" name="Google Shape;1420;p33"/>
              <p:cNvSpPr/>
              <p:nvPr/>
            </p:nvSpPr>
            <p:spPr>
              <a:xfrm>
                <a:off x="5336103" y="2636612"/>
                <a:ext cx="35363" cy="45919"/>
              </a:xfrm>
              <a:custGeom>
                <a:avLst/>
                <a:gdLst/>
                <a:ahLst/>
                <a:cxnLst/>
                <a:rect l="l" t="t" r="r" b="b"/>
                <a:pathLst>
                  <a:path w="1072" h="1392" extrusionOk="0">
                    <a:moveTo>
                      <a:pt x="919" y="0"/>
                    </a:moveTo>
                    <a:lnTo>
                      <a:pt x="1071" y="116"/>
                    </a:lnTo>
                    <a:lnTo>
                      <a:pt x="188" y="1392"/>
                    </a:lnTo>
                    <a:lnTo>
                      <a:pt x="1" y="1258"/>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421" name="Google Shape;1421;p33"/>
              <p:cNvSpPr/>
              <p:nvPr/>
            </p:nvSpPr>
            <p:spPr>
              <a:xfrm>
                <a:off x="5307272" y="2616588"/>
                <a:ext cx="38859" cy="42983"/>
              </a:xfrm>
              <a:custGeom>
                <a:avLst/>
                <a:gdLst/>
                <a:ahLst/>
                <a:cxnLst/>
                <a:rect l="l" t="t" r="r" b="b"/>
                <a:pathLst>
                  <a:path w="1178" h="1303" extrusionOk="0">
                    <a:moveTo>
                      <a:pt x="1035" y="0"/>
                    </a:moveTo>
                    <a:lnTo>
                      <a:pt x="1178" y="125"/>
                    </a:lnTo>
                    <a:lnTo>
                      <a:pt x="170" y="1303"/>
                    </a:lnTo>
                    <a:lnTo>
                      <a:pt x="0" y="115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422" name="Google Shape;1422;p33"/>
              <p:cNvSpPr/>
              <p:nvPr/>
            </p:nvSpPr>
            <p:spPr>
              <a:xfrm>
                <a:off x="5280783" y="2593926"/>
                <a:ext cx="42422" cy="39750"/>
              </a:xfrm>
              <a:custGeom>
                <a:avLst/>
                <a:gdLst/>
                <a:ahLst/>
                <a:cxnLst/>
                <a:rect l="l" t="t" r="r" b="b"/>
                <a:pathLst>
                  <a:path w="1286" h="1205" extrusionOk="0">
                    <a:moveTo>
                      <a:pt x="1160" y="0"/>
                    </a:moveTo>
                    <a:lnTo>
                      <a:pt x="1285" y="143"/>
                    </a:lnTo>
                    <a:lnTo>
                      <a:pt x="161" y="1205"/>
                    </a:lnTo>
                    <a:lnTo>
                      <a:pt x="0" y="1035"/>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423" name="Google Shape;1423;p33"/>
              <p:cNvSpPr/>
              <p:nvPr/>
            </p:nvSpPr>
            <p:spPr>
              <a:xfrm>
                <a:off x="5257527" y="2569218"/>
                <a:ext cx="45061" cy="35923"/>
              </a:xfrm>
              <a:custGeom>
                <a:avLst/>
                <a:gdLst/>
                <a:ahLst/>
                <a:cxnLst/>
                <a:rect l="l" t="t" r="r" b="b"/>
                <a:pathLst>
                  <a:path w="1366" h="1089" extrusionOk="0">
                    <a:moveTo>
                      <a:pt x="1250" y="0"/>
                    </a:moveTo>
                    <a:lnTo>
                      <a:pt x="1366" y="152"/>
                    </a:lnTo>
                    <a:lnTo>
                      <a:pt x="134" y="1088"/>
                    </a:lnTo>
                    <a:lnTo>
                      <a:pt x="1" y="91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424" name="Google Shape;1424;p33"/>
              <p:cNvSpPr/>
              <p:nvPr/>
            </p:nvSpPr>
            <p:spPr>
              <a:xfrm>
                <a:off x="5236943" y="2542432"/>
                <a:ext cx="47700" cy="32097"/>
              </a:xfrm>
              <a:custGeom>
                <a:avLst/>
                <a:gdLst/>
                <a:ahLst/>
                <a:cxnLst/>
                <a:rect l="l" t="t" r="r" b="b"/>
                <a:pathLst>
                  <a:path w="1446" h="973" extrusionOk="0">
                    <a:moveTo>
                      <a:pt x="1347" y="0"/>
                    </a:moveTo>
                    <a:lnTo>
                      <a:pt x="1445" y="161"/>
                    </a:lnTo>
                    <a:lnTo>
                      <a:pt x="125" y="973"/>
                    </a:lnTo>
                    <a:lnTo>
                      <a:pt x="0" y="776"/>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425" name="Google Shape;1425;p33"/>
              <p:cNvSpPr/>
              <p:nvPr/>
            </p:nvSpPr>
            <p:spPr>
              <a:xfrm>
                <a:off x="5220152" y="2513865"/>
                <a:ext cx="49481" cy="27710"/>
              </a:xfrm>
              <a:custGeom>
                <a:avLst/>
                <a:gdLst/>
                <a:ahLst/>
                <a:cxnLst/>
                <a:rect l="l" t="t" r="r" b="b"/>
                <a:pathLst>
                  <a:path w="1500" h="840" extrusionOk="0">
                    <a:moveTo>
                      <a:pt x="1410" y="1"/>
                    </a:moveTo>
                    <a:lnTo>
                      <a:pt x="1499" y="179"/>
                    </a:lnTo>
                    <a:lnTo>
                      <a:pt x="99" y="840"/>
                    </a:lnTo>
                    <a:lnTo>
                      <a:pt x="1" y="634"/>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426" name="Google Shape;1426;p33"/>
              <p:cNvSpPr/>
              <p:nvPr/>
            </p:nvSpPr>
            <p:spPr>
              <a:xfrm>
                <a:off x="5206627" y="2484143"/>
                <a:ext cx="50933" cy="22992"/>
              </a:xfrm>
              <a:custGeom>
                <a:avLst/>
                <a:gdLst/>
                <a:ahLst/>
                <a:cxnLst/>
                <a:rect l="l" t="t" r="r" b="b"/>
                <a:pathLst>
                  <a:path w="1544" h="697" extrusionOk="0">
                    <a:moveTo>
                      <a:pt x="1472" y="1"/>
                    </a:moveTo>
                    <a:lnTo>
                      <a:pt x="1544" y="179"/>
                    </a:lnTo>
                    <a:lnTo>
                      <a:pt x="81" y="697"/>
                    </a:lnTo>
                    <a:lnTo>
                      <a:pt x="0" y="483"/>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427" name="Google Shape;1427;p33"/>
              <p:cNvSpPr/>
              <p:nvPr/>
            </p:nvSpPr>
            <p:spPr>
              <a:xfrm>
                <a:off x="5196896" y="2453267"/>
                <a:ext cx="51559" cy="17978"/>
              </a:xfrm>
              <a:custGeom>
                <a:avLst/>
                <a:gdLst/>
                <a:ahLst/>
                <a:cxnLst/>
                <a:rect l="l" t="t" r="r" b="b"/>
                <a:pathLst>
                  <a:path w="1563" h="545" extrusionOk="0">
                    <a:moveTo>
                      <a:pt x="1517" y="0"/>
                    </a:moveTo>
                    <a:lnTo>
                      <a:pt x="1562" y="188"/>
                    </a:lnTo>
                    <a:lnTo>
                      <a:pt x="54" y="544"/>
                    </a:lnTo>
                    <a:lnTo>
                      <a:pt x="1" y="32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428" name="Google Shape;1428;p33"/>
              <p:cNvSpPr/>
              <p:nvPr/>
            </p:nvSpPr>
            <p:spPr>
              <a:xfrm>
                <a:off x="5191024" y="2421764"/>
                <a:ext cx="51823" cy="12700"/>
              </a:xfrm>
              <a:custGeom>
                <a:avLst/>
                <a:gdLst/>
                <a:ahLst/>
                <a:cxnLst/>
                <a:rect l="l" t="t" r="r" b="b"/>
                <a:pathLst>
                  <a:path w="1571" h="385" extrusionOk="0">
                    <a:moveTo>
                      <a:pt x="1544" y="1"/>
                    </a:moveTo>
                    <a:lnTo>
                      <a:pt x="1571" y="188"/>
                    </a:lnTo>
                    <a:lnTo>
                      <a:pt x="36" y="384"/>
                    </a:lnTo>
                    <a:lnTo>
                      <a:pt x="0" y="16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429" name="Google Shape;1429;p33"/>
              <p:cNvSpPr/>
              <p:nvPr/>
            </p:nvSpPr>
            <p:spPr>
              <a:xfrm>
                <a:off x="5188979" y="2389700"/>
                <a:ext cx="51526" cy="7686"/>
              </a:xfrm>
              <a:custGeom>
                <a:avLst/>
                <a:gdLst/>
                <a:ahLst/>
                <a:cxnLst/>
                <a:rect l="l" t="t" r="r" b="b"/>
                <a:pathLst>
                  <a:path w="1562" h="233" extrusionOk="0">
                    <a:moveTo>
                      <a:pt x="1552" y="0"/>
                    </a:moveTo>
                    <a:lnTo>
                      <a:pt x="1561" y="197"/>
                    </a:lnTo>
                    <a:lnTo>
                      <a:pt x="18" y="232"/>
                    </a:lnTo>
                    <a:lnTo>
                      <a:pt x="0"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grpSp>
      <p:grpSp>
        <p:nvGrpSpPr>
          <p:cNvPr id="1430" name="Google Shape;1430;p33"/>
          <p:cNvGrpSpPr/>
          <p:nvPr/>
        </p:nvGrpSpPr>
        <p:grpSpPr>
          <a:xfrm>
            <a:off x="-5" y="482010"/>
            <a:ext cx="3372768" cy="571780"/>
            <a:chOff x="-4" y="204732"/>
            <a:chExt cx="2529576" cy="428835"/>
          </a:xfrm>
        </p:grpSpPr>
        <p:grpSp>
          <p:nvGrpSpPr>
            <p:cNvPr id="1431" name="Google Shape;1431;p33"/>
            <p:cNvGrpSpPr/>
            <p:nvPr/>
          </p:nvGrpSpPr>
          <p:grpSpPr>
            <a:xfrm rot="5400000">
              <a:off x="2100737" y="204732"/>
              <a:ext cx="428835" cy="428835"/>
              <a:chOff x="8380157" y="546043"/>
              <a:chExt cx="273300" cy="273300"/>
            </a:xfrm>
          </p:grpSpPr>
          <p:sp>
            <p:nvSpPr>
              <p:cNvPr id="1432" name="Google Shape;1432;p33"/>
              <p:cNvSpPr/>
              <p:nvPr/>
            </p:nvSpPr>
            <p:spPr>
              <a:xfrm>
                <a:off x="8380157" y="546043"/>
                <a:ext cx="273300" cy="273300"/>
              </a:xfrm>
              <a:prstGeom prst="ellipse">
                <a:avLst/>
              </a:prstGeom>
              <a:gradFill>
                <a:gsLst>
                  <a:gs pos="0">
                    <a:schemeClr val="lt1"/>
                  </a:gs>
                  <a:gs pos="50000">
                    <a:schemeClr val="lt1"/>
                  </a:gs>
                  <a:gs pos="100000">
                    <a:schemeClr val="accent1"/>
                  </a:gs>
                </a:gsLst>
                <a:lin ang="5400700" scaled="0"/>
              </a:gradFill>
              <a:ln>
                <a:noFill/>
              </a:ln>
              <a:effectLst>
                <a:outerShdw blurRad="57150" dist="9525" algn="bl" rotWithShape="0">
                  <a:srgbClr val="000000">
                    <a:alpha val="19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433" name="Google Shape;1433;p33"/>
              <p:cNvSpPr/>
              <p:nvPr/>
            </p:nvSpPr>
            <p:spPr>
              <a:xfrm>
                <a:off x="8418857" y="584743"/>
                <a:ext cx="195900" cy="195900"/>
              </a:xfrm>
              <a:prstGeom prst="ellipse">
                <a:avLst/>
              </a:prstGeom>
              <a:noFill/>
              <a:ln w="19050"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cxnSp>
          <p:nvCxnSpPr>
            <p:cNvPr id="1434" name="Google Shape;1434;p33"/>
            <p:cNvCxnSpPr/>
            <p:nvPr/>
          </p:nvCxnSpPr>
          <p:spPr>
            <a:xfrm>
              <a:off x="1079396" y="-660247"/>
              <a:ext cx="0" cy="2158800"/>
            </a:xfrm>
            <a:prstGeom prst="straightConnector1">
              <a:avLst/>
            </a:prstGeom>
            <a:noFill/>
            <a:ln w="19050" cap="flat" cmpd="sng">
              <a:solidFill>
                <a:schemeClr val="accent3"/>
              </a:solidFill>
              <a:prstDash val="solid"/>
              <a:round/>
              <a:headEnd type="none" w="med" len="med"/>
              <a:tailEnd type="none" w="med" len="med"/>
            </a:ln>
          </p:spPr>
        </p:cxnSp>
      </p:grpSp>
      <p:grpSp>
        <p:nvGrpSpPr>
          <p:cNvPr id="1435" name="Google Shape;1435;p33"/>
          <p:cNvGrpSpPr/>
          <p:nvPr/>
        </p:nvGrpSpPr>
        <p:grpSpPr>
          <a:xfrm>
            <a:off x="253967" y="2075632"/>
            <a:ext cx="3982768" cy="4953968"/>
            <a:chOff x="38075" y="1556724"/>
            <a:chExt cx="2987076" cy="3715476"/>
          </a:xfrm>
        </p:grpSpPr>
        <p:grpSp>
          <p:nvGrpSpPr>
            <p:cNvPr id="1436" name="Google Shape;1436;p33"/>
            <p:cNvGrpSpPr/>
            <p:nvPr/>
          </p:nvGrpSpPr>
          <p:grpSpPr>
            <a:xfrm>
              <a:off x="226154" y="1556724"/>
              <a:ext cx="428835" cy="428835"/>
              <a:chOff x="8380157" y="546043"/>
              <a:chExt cx="273300" cy="273300"/>
            </a:xfrm>
          </p:grpSpPr>
          <p:sp>
            <p:nvSpPr>
              <p:cNvPr id="1437" name="Google Shape;1437;p33"/>
              <p:cNvSpPr/>
              <p:nvPr/>
            </p:nvSpPr>
            <p:spPr>
              <a:xfrm>
                <a:off x="8380157" y="546043"/>
                <a:ext cx="273300" cy="273300"/>
              </a:xfrm>
              <a:prstGeom prst="ellipse">
                <a:avLst/>
              </a:prstGeom>
              <a:gradFill>
                <a:gsLst>
                  <a:gs pos="0">
                    <a:schemeClr val="lt1"/>
                  </a:gs>
                  <a:gs pos="50000">
                    <a:schemeClr val="lt1"/>
                  </a:gs>
                  <a:gs pos="100000">
                    <a:schemeClr val="accent1"/>
                  </a:gs>
                </a:gsLst>
                <a:lin ang="5400700" scaled="0"/>
              </a:gradFill>
              <a:ln>
                <a:noFill/>
              </a:ln>
              <a:effectLst>
                <a:outerShdw blurRad="57150" dist="9525" algn="bl" rotWithShape="0">
                  <a:srgbClr val="000000">
                    <a:alpha val="19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438" name="Google Shape;1438;p33"/>
              <p:cNvSpPr/>
              <p:nvPr/>
            </p:nvSpPr>
            <p:spPr>
              <a:xfrm>
                <a:off x="8418857" y="584743"/>
                <a:ext cx="195900" cy="195900"/>
              </a:xfrm>
              <a:prstGeom prst="ellipse">
                <a:avLst/>
              </a:prstGeom>
              <a:noFill/>
              <a:ln w="19050"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sp>
          <p:nvSpPr>
            <p:cNvPr id="1439" name="Google Shape;1439;p33"/>
            <p:cNvSpPr/>
            <p:nvPr/>
          </p:nvSpPr>
          <p:spPr>
            <a:xfrm>
              <a:off x="440000" y="1916900"/>
              <a:ext cx="2430050" cy="2996850"/>
            </a:xfrm>
            <a:custGeom>
              <a:avLst/>
              <a:gdLst/>
              <a:ahLst/>
              <a:cxnLst/>
              <a:rect l="l" t="t" r="r" b="b"/>
              <a:pathLst>
                <a:path w="97202" h="119874" extrusionOk="0">
                  <a:moveTo>
                    <a:pt x="0" y="0"/>
                  </a:moveTo>
                  <a:lnTo>
                    <a:pt x="0" y="77424"/>
                  </a:lnTo>
                  <a:lnTo>
                    <a:pt x="18572" y="95996"/>
                  </a:lnTo>
                  <a:lnTo>
                    <a:pt x="18572" y="119874"/>
                  </a:lnTo>
                  <a:lnTo>
                    <a:pt x="97202" y="119874"/>
                  </a:lnTo>
                </a:path>
              </a:pathLst>
            </a:custGeom>
            <a:noFill/>
            <a:ln w="19050" cap="flat" cmpd="sng">
              <a:solidFill>
                <a:schemeClr val="accent3"/>
              </a:solidFill>
              <a:prstDash val="solid"/>
              <a:round/>
              <a:headEnd type="none" w="med" len="med"/>
              <a:tailEnd type="none" w="med" len="med"/>
            </a:ln>
          </p:spPr>
        </p:sp>
        <p:sp>
          <p:nvSpPr>
            <p:cNvPr id="1440" name="Google Shape;1440;p33"/>
            <p:cNvSpPr/>
            <p:nvPr/>
          </p:nvSpPr>
          <p:spPr>
            <a:xfrm>
              <a:off x="2870051" y="4838424"/>
              <a:ext cx="155100" cy="155100"/>
            </a:xfrm>
            <a:prstGeom prst="ellipse">
              <a:avLst/>
            </a:prstGeom>
            <a:noFill/>
            <a:ln w="19050"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nvGrpSpPr>
            <p:cNvPr id="1441" name="Google Shape;1441;p33"/>
            <p:cNvGrpSpPr/>
            <p:nvPr/>
          </p:nvGrpSpPr>
          <p:grpSpPr>
            <a:xfrm>
              <a:off x="226149" y="3927701"/>
              <a:ext cx="455769" cy="963129"/>
              <a:chOff x="750826" y="3144150"/>
              <a:chExt cx="690874" cy="1459949"/>
            </a:xfrm>
          </p:grpSpPr>
          <p:sp>
            <p:nvSpPr>
              <p:cNvPr id="1442" name="Google Shape;1442;p33"/>
              <p:cNvSpPr/>
              <p:nvPr/>
            </p:nvSpPr>
            <p:spPr>
              <a:xfrm>
                <a:off x="750826" y="3144150"/>
                <a:ext cx="690874" cy="779104"/>
              </a:xfrm>
              <a:custGeom>
                <a:avLst/>
                <a:gdLst/>
                <a:ahLst/>
                <a:cxnLst/>
                <a:rect l="l" t="t" r="r" b="b"/>
                <a:pathLst>
                  <a:path w="9921" h="11188" extrusionOk="0">
                    <a:moveTo>
                      <a:pt x="0" y="0"/>
                    </a:moveTo>
                    <a:lnTo>
                      <a:pt x="0" y="1231"/>
                    </a:lnTo>
                    <a:lnTo>
                      <a:pt x="9920" y="11187"/>
                    </a:lnTo>
                    <a:lnTo>
                      <a:pt x="9920" y="9956"/>
                    </a:lnTo>
                    <a:lnTo>
                      <a:pt x="0"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443" name="Google Shape;1443;p33"/>
              <p:cNvSpPr/>
              <p:nvPr/>
            </p:nvSpPr>
            <p:spPr>
              <a:xfrm>
                <a:off x="750826" y="3340458"/>
                <a:ext cx="690874" cy="779104"/>
              </a:xfrm>
              <a:custGeom>
                <a:avLst/>
                <a:gdLst/>
                <a:ahLst/>
                <a:cxnLst/>
                <a:rect l="l" t="t" r="r" b="b"/>
                <a:pathLst>
                  <a:path w="9921" h="11188" extrusionOk="0">
                    <a:moveTo>
                      <a:pt x="0" y="0"/>
                    </a:moveTo>
                    <a:lnTo>
                      <a:pt x="0" y="1231"/>
                    </a:lnTo>
                    <a:lnTo>
                      <a:pt x="9920" y="11187"/>
                    </a:lnTo>
                    <a:lnTo>
                      <a:pt x="9920" y="9965"/>
                    </a:lnTo>
                    <a:lnTo>
                      <a:pt x="0"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444" name="Google Shape;1444;p33"/>
              <p:cNvSpPr/>
              <p:nvPr/>
            </p:nvSpPr>
            <p:spPr>
              <a:xfrm>
                <a:off x="750826" y="3536765"/>
                <a:ext cx="690874" cy="779104"/>
              </a:xfrm>
              <a:custGeom>
                <a:avLst/>
                <a:gdLst/>
                <a:ahLst/>
                <a:cxnLst/>
                <a:rect l="l" t="t" r="r" b="b"/>
                <a:pathLst>
                  <a:path w="9921" h="11188" extrusionOk="0">
                    <a:moveTo>
                      <a:pt x="0" y="0"/>
                    </a:moveTo>
                    <a:lnTo>
                      <a:pt x="0" y="1231"/>
                    </a:lnTo>
                    <a:lnTo>
                      <a:pt x="9920" y="11187"/>
                    </a:lnTo>
                    <a:lnTo>
                      <a:pt x="9920" y="9965"/>
                    </a:lnTo>
                    <a:lnTo>
                      <a:pt x="0"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445" name="Google Shape;1445;p33"/>
              <p:cNvSpPr/>
              <p:nvPr/>
            </p:nvSpPr>
            <p:spPr>
              <a:xfrm>
                <a:off x="750826" y="3733700"/>
                <a:ext cx="690874" cy="779104"/>
              </a:xfrm>
              <a:custGeom>
                <a:avLst/>
                <a:gdLst/>
                <a:ahLst/>
                <a:cxnLst/>
                <a:rect l="l" t="t" r="r" b="b"/>
                <a:pathLst>
                  <a:path w="9921" h="11188" extrusionOk="0">
                    <a:moveTo>
                      <a:pt x="0" y="0"/>
                    </a:moveTo>
                    <a:lnTo>
                      <a:pt x="0" y="1222"/>
                    </a:lnTo>
                    <a:lnTo>
                      <a:pt x="9920" y="11187"/>
                    </a:lnTo>
                    <a:lnTo>
                      <a:pt x="9920" y="9956"/>
                    </a:lnTo>
                    <a:lnTo>
                      <a:pt x="0"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446" name="Google Shape;1446;p33"/>
              <p:cNvSpPr/>
              <p:nvPr/>
            </p:nvSpPr>
            <p:spPr>
              <a:xfrm>
                <a:off x="750826" y="3930008"/>
                <a:ext cx="671584" cy="674091"/>
              </a:xfrm>
              <a:custGeom>
                <a:avLst/>
                <a:gdLst/>
                <a:ahLst/>
                <a:cxnLst/>
                <a:rect l="l" t="t" r="r" b="b"/>
                <a:pathLst>
                  <a:path w="9644" h="9680" extrusionOk="0">
                    <a:moveTo>
                      <a:pt x="0" y="0"/>
                    </a:moveTo>
                    <a:lnTo>
                      <a:pt x="0" y="1222"/>
                    </a:lnTo>
                    <a:lnTo>
                      <a:pt x="8421" y="9680"/>
                    </a:lnTo>
                    <a:lnTo>
                      <a:pt x="9644" y="9680"/>
                    </a:lnTo>
                    <a:lnTo>
                      <a:pt x="0"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447" name="Google Shape;1447;p33"/>
              <p:cNvSpPr/>
              <p:nvPr/>
            </p:nvSpPr>
            <p:spPr>
              <a:xfrm>
                <a:off x="750826" y="4126316"/>
                <a:ext cx="476529" cy="477783"/>
              </a:xfrm>
              <a:custGeom>
                <a:avLst/>
                <a:gdLst/>
                <a:ahLst/>
                <a:cxnLst/>
                <a:rect l="l" t="t" r="r" b="b"/>
                <a:pathLst>
                  <a:path w="6843" h="6861" extrusionOk="0">
                    <a:moveTo>
                      <a:pt x="0" y="0"/>
                    </a:moveTo>
                    <a:lnTo>
                      <a:pt x="0" y="1231"/>
                    </a:lnTo>
                    <a:lnTo>
                      <a:pt x="5620" y="6861"/>
                    </a:lnTo>
                    <a:lnTo>
                      <a:pt x="6842" y="6861"/>
                    </a:lnTo>
                    <a:lnTo>
                      <a:pt x="0"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448" name="Google Shape;1448;p33"/>
              <p:cNvSpPr/>
              <p:nvPr/>
            </p:nvSpPr>
            <p:spPr>
              <a:xfrm>
                <a:off x="750826" y="4322624"/>
                <a:ext cx="280848" cy="281475"/>
              </a:xfrm>
              <a:custGeom>
                <a:avLst/>
                <a:gdLst/>
                <a:ahLst/>
                <a:cxnLst/>
                <a:rect l="l" t="t" r="r" b="b"/>
                <a:pathLst>
                  <a:path w="4033" h="4042" extrusionOk="0">
                    <a:moveTo>
                      <a:pt x="0" y="0"/>
                    </a:moveTo>
                    <a:lnTo>
                      <a:pt x="0" y="1231"/>
                    </a:lnTo>
                    <a:lnTo>
                      <a:pt x="2810" y="4042"/>
                    </a:lnTo>
                    <a:lnTo>
                      <a:pt x="4032" y="4042"/>
                    </a:lnTo>
                    <a:lnTo>
                      <a:pt x="0"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sp>
          <p:nvSpPr>
            <p:cNvPr id="1449" name="Google Shape;1449;p33"/>
            <p:cNvSpPr/>
            <p:nvPr/>
          </p:nvSpPr>
          <p:spPr>
            <a:xfrm rot="-5400000">
              <a:off x="-470725" y="4444800"/>
              <a:ext cx="1336200" cy="318600"/>
            </a:xfrm>
            <a:prstGeom prst="parallelogram">
              <a:avLst>
                <a:gd name="adj" fmla="val 25000"/>
              </a:avLst>
            </a:prstGeom>
            <a:gradFill>
              <a:gsLst>
                <a:gs pos="0">
                  <a:schemeClr val="accent3"/>
                </a:gs>
                <a:gs pos="43000">
                  <a:srgbClr val="DCDCDC">
                    <a:alpha val="41568"/>
                  </a:srgbClr>
                </a:gs>
                <a:gs pos="100000">
                  <a:srgbClr val="FFFFFF">
                    <a:alpha val="0"/>
                  </a:srgbClr>
                </a:gs>
              </a:gsLst>
              <a:lin ang="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grpSp>
        <p:nvGrpSpPr>
          <p:cNvPr id="1450" name="Google Shape;1450;p33"/>
          <p:cNvGrpSpPr/>
          <p:nvPr/>
        </p:nvGrpSpPr>
        <p:grpSpPr>
          <a:xfrm>
            <a:off x="6121903" y="6104564"/>
            <a:ext cx="2720367" cy="300933"/>
            <a:chOff x="3421575" y="367423"/>
            <a:chExt cx="1100650" cy="121750"/>
          </a:xfrm>
        </p:grpSpPr>
        <p:sp>
          <p:nvSpPr>
            <p:cNvPr id="1451" name="Google Shape;1451;p33"/>
            <p:cNvSpPr/>
            <p:nvPr/>
          </p:nvSpPr>
          <p:spPr>
            <a:xfrm rot="-5400000">
              <a:off x="3524025" y="419773"/>
              <a:ext cx="121750" cy="17050"/>
            </a:xfrm>
            <a:custGeom>
              <a:avLst/>
              <a:gdLst/>
              <a:ahLst/>
              <a:cxnLst/>
              <a:rect l="l" t="t" r="r" b="b"/>
              <a:pathLst>
                <a:path w="1794" h="251" extrusionOk="0">
                  <a:moveTo>
                    <a:pt x="9" y="250"/>
                  </a:moveTo>
                  <a:lnTo>
                    <a:pt x="0" y="9"/>
                  </a:lnTo>
                  <a:lnTo>
                    <a:pt x="1784" y="1"/>
                  </a:lnTo>
                  <a:lnTo>
                    <a:pt x="1793" y="25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452" name="Google Shape;1452;p33"/>
            <p:cNvSpPr/>
            <p:nvPr/>
          </p:nvSpPr>
          <p:spPr>
            <a:xfrm rot="-5400000">
              <a:off x="3601425" y="419773"/>
              <a:ext cx="121750" cy="17050"/>
            </a:xfrm>
            <a:custGeom>
              <a:avLst/>
              <a:gdLst/>
              <a:ahLst/>
              <a:cxnLst/>
              <a:rect l="l" t="t" r="r" b="b"/>
              <a:pathLst>
                <a:path w="1794" h="251" extrusionOk="0">
                  <a:moveTo>
                    <a:pt x="9" y="250"/>
                  </a:moveTo>
                  <a:lnTo>
                    <a:pt x="0" y="9"/>
                  </a:lnTo>
                  <a:lnTo>
                    <a:pt x="1784" y="1"/>
                  </a:lnTo>
                  <a:lnTo>
                    <a:pt x="1793" y="25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453" name="Google Shape;1453;p33"/>
            <p:cNvSpPr/>
            <p:nvPr/>
          </p:nvSpPr>
          <p:spPr>
            <a:xfrm rot="-5400000">
              <a:off x="3678825" y="419773"/>
              <a:ext cx="121750" cy="17050"/>
            </a:xfrm>
            <a:custGeom>
              <a:avLst/>
              <a:gdLst/>
              <a:ahLst/>
              <a:cxnLst/>
              <a:rect l="l" t="t" r="r" b="b"/>
              <a:pathLst>
                <a:path w="1794" h="251" extrusionOk="0">
                  <a:moveTo>
                    <a:pt x="9" y="250"/>
                  </a:moveTo>
                  <a:lnTo>
                    <a:pt x="0" y="9"/>
                  </a:lnTo>
                  <a:lnTo>
                    <a:pt x="1784" y="1"/>
                  </a:lnTo>
                  <a:lnTo>
                    <a:pt x="1793" y="25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454" name="Google Shape;1454;p33"/>
            <p:cNvSpPr/>
            <p:nvPr/>
          </p:nvSpPr>
          <p:spPr>
            <a:xfrm rot="-5400000">
              <a:off x="3756225" y="419773"/>
              <a:ext cx="121750" cy="17050"/>
            </a:xfrm>
            <a:custGeom>
              <a:avLst/>
              <a:gdLst/>
              <a:ahLst/>
              <a:cxnLst/>
              <a:rect l="l" t="t" r="r" b="b"/>
              <a:pathLst>
                <a:path w="1794" h="251" extrusionOk="0">
                  <a:moveTo>
                    <a:pt x="9" y="250"/>
                  </a:moveTo>
                  <a:lnTo>
                    <a:pt x="0" y="9"/>
                  </a:lnTo>
                  <a:lnTo>
                    <a:pt x="1784" y="1"/>
                  </a:lnTo>
                  <a:lnTo>
                    <a:pt x="1793" y="25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455" name="Google Shape;1455;p33"/>
            <p:cNvSpPr/>
            <p:nvPr/>
          </p:nvSpPr>
          <p:spPr>
            <a:xfrm rot="-5400000">
              <a:off x="3833625" y="419773"/>
              <a:ext cx="121750" cy="17050"/>
            </a:xfrm>
            <a:custGeom>
              <a:avLst/>
              <a:gdLst/>
              <a:ahLst/>
              <a:cxnLst/>
              <a:rect l="l" t="t" r="r" b="b"/>
              <a:pathLst>
                <a:path w="1794" h="251" extrusionOk="0">
                  <a:moveTo>
                    <a:pt x="9" y="250"/>
                  </a:moveTo>
                  <a:lnTo>
                    <a:pt x="0" y="9"/>
                  </a:lnTo>
                  <a:lnTo>
                    <a:pt x="1784" y="1"/>
                  </a:lnTo>
                  <a:lnTo>
                    <a:pt x="1793" y="25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456" name="Google Shape;1456;p33"/>
            <p:cNvSpPr/>
            <p:nvPr/>
          </p:nvSpPr>
          <p:spPr>
            <a:xfrm rot="-5400000">
              <a:off x="3911025" y="419773"/>
              <a:ext cx="121750" cy="17050"/>
            </a:xfrm>
            <a:custGeom>
              <a:avLst/>
              <a:gdLst/>
              <a:ahLst/>
              <a:cxnLst/>
              <a:rect l="l" t="t" r="r" b="b"/>
              <a:pathLst>
                <a:path w="1794" h="251" extrusionOk="0">
                  <a:moveTo>
                    <a:pt x="9" y="250"/>
                  </a:moveTo>
                  <a:lnTo>
                    <a:pt x="0" y="9"/>
                  </a:lnTo>
                  <a:lnTo>
                    <a:pt x="1784" y="1"/>
                  </a:lnTo>
                  <a:lnTo>
                    <a:pt x="1793" y="25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457" name="Google Shape;1457;p33"/>
            <p:cNvSpPr/>
            <p:nvPr/>
          </p:nvSpPr>
          <p:spPr>
            <a:xfrm rot="-5400000">
              <a:off x="3988425" y="419773"/>
              <a:ext cx="121750" cy="17050"/>
            </a:xfrm>
            <a:custGeom>
              <a:avLst/>
              <a:gdLst/>
              <a:ahLst/>
              <a:cxnLst/>
              <a:rect l="l" t="t" r="r" b="b"/>
              <a:pathLst>
                <a:path w="1794" h="251" extrusionOk="0">
                  <a:moveTo>
                    <a:pt x="9" y="250"/>
                  </a:moveTo>
                  <a:lnTo>
                    <a:pt x="0" y="9"/>
                  </a:lnTo>
                  <a:lnTo>
                    <a:pt x="1784" y="1"/>
                  </a:lnTo>
                  <a:lnTo>
                    <a:pt x="1793" y="25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458" name="Google Shape;1458;p33"/>
            <p:cNvSpPr/>
            <p:nvPr/>
          </p:nvSpPr>
          <p:spPr>
            <a:xfrm rot="-5400000">
              <a:off x="4065825" y="419773"/>
              <a:ext cx="121750" cy="17050"/>
            </a:xfrm>
            <a:custGeom>
              <a:avLst/>
              <a:gdLst/>
              <a:ahLst/>
              <a:cxnLst/>
              <a:rect l="l" t="t" r="r" b="b"/>
              <a:pathLst>
                <a:path w="1794" h="251" extrusionOk="0">
                  <a:moveTo>
                    <a:pt x="9" y="250"/>
                  </a:moveTo>
                  <a:lnTo>
                    <a:pt x="0" y="9"/>
                  </a:lnTo>
                  <a:lnTo>
                    <a:pt x="1784" y="1"/>
                  </a:lnTo>
                  <a:lnTo>
                    <a:pt x="1793" y="25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459" name="Google Shape;1459;p33"/>
            <p:cNvSpPr/>
            <p:nvPr/>
          </p:nvSpPr>
          <p:spPr>
            <a:xfrm rot="-5400000">
              <a:off x="4143225" y="419773"/>
              <a:ext cx="121750" cy="17050"/>
            </a:xfrm>
            <a:custGeom>
              <a:avLst/>
              <a:gdLst/>
              <a:ahLst/>
              <a:cxnLst/>
              <a:rect l="l" t="t" r="r" b="b"/>
              <a:pathLst>
                <a:path w="1794" h="251" extrusionOk="0">
                  <a:moveTo>
                    <a:pt x="9" y="250"/>
                  </a:moveTo>
                  <a:lnTo>
                    <a:pt x="0" y="9"/>
                  </a:lnTo>
                  <a:lnTo>
                    <a:pt x="1784" y="1"/>
                  </a:lnTo>
                  <a:lnTo>
                    <a:pt x="1793" y="25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460" name="Google Shape;1460;p33"/>
            <p:cNvSpPr/>
            <p:nvPr/>
          </p:nvSpPr>
          <p:spPr>
            <a:xfrm rot="-5400000">
              <a:off x="4220625" y="419773"/>
              <a:ext cx="121750" cy="17050"/>
            </a:xfrm>
            <a:custGeom>
              <a:avLst/>
              <a:gdLst/>
              <a:ahLst/>
              <a:cxnLst/>
              <a:rect l="l" t="t" r="r" b="b"/>
              <a:pathLst>
                <a:path w="1794" h="251" extrusionOk="0">
                  <a:moveTo>
                    <a:pt x="9" y="250"/>
                  </a:moveTo>
                  <a:lnTo>
                    <a:pt x="0" y="9"/>
                  </a:lnTo>
                  <a:lnTo>
                    <a:pt x="1784" y="1"/>
                  </a:lnTo>
                  <a:lnTo>
                    <a:pt x="1793" y="25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461" name="Google Shape;1461;p33"/>
            <p:cNvSpPr/>
            <p:nvPr/>
          </p:nvSpPr>
          <p:spPr>
            <a:xfrm rot="-5400000">
              <a:off x="4298025" y="419773"/>
              <a:ext cx="121750" cy="17050"/>
            </a:xfrm>
            <a:custGeom>
              <a:avLst/>
              <a:gdLst/>
              <a:ahLst/>
              <a:cxnLst/>
              <a:rect l="l" t="t" r="r" b="b"/>
              <a:pathLst>
                <a:path w="1794" h="251" extrusionOk="0">
                  <a:moveTo>
                    <a:pt x="9" y="250"/>
                  </a:moveTo>
                  <a:lnTo>
                    <a:pt x="0" y="9"/>
                  </a:lnTo>
                  <a:lnTo>
                    <a:pt x="1784" y="1"/>
                  </a:lnTo>
                  <a:lnTo>
                    <a:pt x="1793" y="25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462" name="Google Shape;1462;p33"/>
            <p:cNvSpPr/>
            <p:nvPr/>
          </p:nvSpPr>
          <p:spPr>
            <a:xfrm rot="-5400000">
              <a:off x="4375425" y="419773"/>
              <a:ext cx="121750" cy="17050"/>
            </a:xfrm>
            <a:custGeom>
              <a:avLst/>
              <a:gdLst/>
              <a:ahLst/>
              <a:cxnLst/>
              <a:rect l="l" t="t" r="r" b="b"/>
              <a:pathLst>
                <a:path w="1794" h="251" extrusionOk="0">
                  <a:moveTo>
                    <a:pt x="9" y="250"/>
                  </a:moveTo>
                  <a:lnTo>
                    <a:pt x="0" y="9"/>
                  </a:lnTo>
                  <a:lnTo>
                    <a:pt x="1784" y="1"/>
                  </a:lnTo>
                  <a:lnTo>
                    <a:pt x="1793" y="25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463" name="Google Shape;1463;p33"/>
            <p:cNvSpPr/>
            <p:nvPr/>
          </p:nvSpPr>
          <p:spPr>
            <a:xfrm rot="-5400000">
              <a:off x="4452825" y="419773"/>
              <a:ext cx="121750" cy="17050"/>
            </a:xfrm>
            <a:custGeom>
              <a:avLst/>
              <a:gdLst/>
              <a:ahLst/>
              <a:cxnLst/>
              <a:rect l="l" t="t" r="r" b="b"/>
              <a:pathLst>
                <a:path w="1794" h="251" extrusionOk="0">
                  <a:moveTo>
                    <a:pt x="9" y="250"/>
                  </a:moveTo>
                  <a:lnTo>
                    <a:pt x="0" y="9"/>
                  </a:lnTo>
                  <a:lnTo>
                    <a:pt x="1784" y="1"/>
                  </a:lnTo>
                  <a:lnTo>
                    <a:pt x="1793" y="25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464" name="Google Shape;1464;p33"/>
            <p:cNvSpPr/>
            <p:nvPr/>
          </p:nvSpPr>
          <p:spPr>
            <a:xfrm rot="-5400000">
              <a:off x="3446625" y="419773"/>
              <a:ext cx="121750" cy="17050"/>
            </a:xfrm>
            <a:custGeom>
              <a:avLst/>
              <a:gdLst/>
              <a:ahLst/>
              <a:cxnLst/>
              <a:rect l="l" t="t" r="r" b="b"/>
              <a:pathLst>
                <a:path w="1794" h="251" extrusionOk="0">
                  <a:moveTo>
                    <a:pt x="9" y="250"/>
                  </a:moveTo>
                  <a:lnTo>
                    <a:pt x="0" y="9"/>
                  </a:lnTo>
                  <a:lnTo>
                    <a:pt x="1784" y="1"/>
                  </a:lnTo>
                  <a:lnTo>
                    <a:pt x="1793" y="25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465" name="Google Shape;1465;p33"/>
            <p:cNvSpPr/>
            <p:nvPr/>
          </p:nvSpPr>
          <p:spPr>
            <a:xfrm rot="-5400000">
              <a:off x="3369225" y="419773"/>
              <a:ext cx="121750" cy="17050"/>
            </a:xfrm>
            <a:custGeom>
              <a:avLst/>
              <a:gdLst/>
              <a:ahLst/>
              <a:cxnLst/>
              <a:rect l="l" t="t" r="r" b="b"/>
              <a:pathLst>
                <a:path w="1794" h="251" extrusionOk="0">
                  <a:moveTo>
                    <a:pt x="9" y="250"/>
                  </a:moveTo>
                  <a:lnTo>
                    <a:pt x="0" y="9"/>
                  </a:lnTo>
                  <a:lnTo>
                    <a:pt x="1784" y="1"/>
                  </a:lnTo>
                  <a:lnTo>
                    <a:pt x="1793" y="25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grpSp>
        <p:nvGrpSpPr>
          <p:cNvPr id="1466" name="Google Shape;1466;p33"/>
          <p:cNvGrpSpPr/>
          <p:nvPr/>
        </p:nvGrpSpPr>
        <p:grpSpPr>
          <a:xfrm>
            <a:off x="11494332" y="5628456"/>
            <a:ext cx="516320" cy="1091965"/>
            <a:chOff x="8304776" y="3842309"/>
            <a:chExt cx="546950" cy="1156743"/>
          </a:xfrm>
        </p:grpSpPr>
        <p:sp>
          <p:nvSpPr>
            <p:cNvPr id="1467" name="Google Shape;1467;p33"/>
            <p:cNvSpPr/>
            <p:nvPr/>
          </p:nvSpPr>
          <p:spPr>
            <a:xfrm>
              <a:off x="8304776" y="3842309"/>
              <a:ext cx="546950" cy="617298"/>
            </a:xfrm>
            <a:custGeom>
              <a:avLst/>
              <a:gdLst/>
              <a:ahLst/>
              <a:cxnLst/>
              <a:rect l="l" t="t" r="r" b="b"/>
              <a:pathLst>
                <a:path w="9913" h="11188" extrusionOk="0">
                  <a:moveTo>
                    <a:pt x="9912" y="0"/>
                  </a:moveTo>
                  <a:lnTo>
                    <a:pt x="1" y="9956"/>
                  </a:lnTo>
                  <a:lnTo>
                    <a:pt x="1" y="11187"/>
                  </a:lnTo>
                  <a:lnTo>
                    <a:pt x="9912" y="1231"/>
                  </a:lnTo>
                  <a:lnTo>
                    <a:pt x="9912"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468" name="Google Shape;1468;p33"/>
            <p:cNvSpPr/>
            <p:nvPr/>
          </p:nvSpPr>
          <p:spPr>
            <a:xfrm>
              <a:off x="8304776" y="3997847"/>
              <a:ext cx="546950" cy="617298"/>
            </a:xfrm>
            <a:custGeom>
              <a:avLst/>
              <a:gdLst/>
              <a:ahLst/>
              <a:cxnLst/>
              <a:rect l="l" t="t" r="r" b="b"/>
              <a:pathLst>
                <a:path w="9913" h="11188" extrusionOk="0">
                  <a:moveTo>
                    <a:pt x="9912" y="0"/>
                  </a:moveTo>
                  <a:lnTo>
                    <a:pt x="1" y="9965"/>
                  </a:lnTo>
                  <a:lnTo>
                    <a:pt x="1" y="11187"/>
                  </a:lnTo>
                  <a:lnTo>
                    <a:pt x="9912" y="1231"/>
                  </a:lnTo>
                  <a:lnTo>
                    <a:pt x="9912"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469" name="Google Shape;1469;p33"/>
            <p:cNvSpPr/>
            <p:nvPr/>
          </p:nvSpPr>
          <p:spPr>
            <a:xfrm>
              <a:off x="8304776" y="4153385"/>
              <a:ext cx="546950" cy="617298"/>
            </a:xfrm>
            <a:custGeom>
              <a:avLst/>
              <a:gdLst/>
              <a:ahLst/>
              <a:cxnLst/>
              <a:rect l="l" t="t" r="r" b="b"/>
              <a:pathLst>
                <a:path w="9913" h="11188" extrusionOk="0">
                  <a:moveTo>
                    <a:pt x="9912" y="0"/>
                  </a:moveTo>
                  <a:lnTo>
                    <a:pt x="1" y="9965"/>
                  </a:lnTo>
                  <a:lnTo>
                    <a:pt x="1" y="11187"/>
                  </a:lnTo>
                  <a:lnTo>
                    <a:pt x="9912" y="1231"/>
                  </a:lnTo>
                  <a:lnTo>
                    <a:pt x="9912"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470" name="Google Shape;1470;p33"/>
            <p:cNvSpPr/>
            <p:nvPr/>
          </p:nvSpPr>
          <p:spPr>
            <a:xfrm>
              <a:off x="8304776" y="4309419"/>
              <a:ext cx="546950" cy="617298"/>
            </a:xfrm>
            <a:custGeom>
              <a:avLst/>
              <a:gdLst/>
              <a:ahLst/>
              <a:cxnLst/>
              <a:rect l="l" t="t" r="r" b="b"/>
              <a:pathLst>
                <a:path w="9913" h="11188" extrusionOk="0">
                  <a:moveTo>
                    <a:pt x="9912" y="0"/>
                  </a:moveTo>
                  <a:lnTo>
                    <a:pt x="1" y="9956"/>
                  </a:lnTo>
                  <a:lnTo>
                    <a:pt x="1" y="11187"/>
                  </a:lnTo>
                  <a:lnTo>
                    <a:pt x="9912" y="1222"/>
                  </a:lnTo>
                  <a:lnTo>
                    <a:pt x="9912"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471" name="Google Shape;1471;p33"/>
            <p:cNvSpPr/>
            <p:nvPr/>
          </p:nvSpPr>
          <p:spPr>
            <a:xfrm>
              <a:off x="8319563" y="4464957"/>
              <a:ext cx="532163" cy="534094"/>
            </a:xfrm>
            <a:custGeom>
              <a:avLst/>
              <a:gdLst/>
              <a:ahLst/>
              <a:cxnLst/>
              <a:rect l="l" t="t" r="r" b="b"/>
              <a:pathLst>
                <a:path w="9645" h="9680" extrusionOk="0">
                  <a:moveTo>
                    <a:pt x="9644" y="0"/>
                  </a:moveTo>
                  <a:lnTo>
                    <a:pt x="1" y="9680"/>
                  </a:lnTo>
                  <a:lnTo>
                    <a:pt x="1223" y="9680"/>
                  </a:lnTo>
                  <a:lnTo>
                    <a:pt x="9644" y="1222"/>
                  </a:lnTo>
                  <a:lnTo>
                    <a:pt x="9644"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472" name="Google Shape;1472;p33"/>
            <p:cNvSpPr/>
            <p:nvPr/>
          </p:nvSpPr>
          <p:spPr>
            <a:xfrm>
              <a:off x="8474604" y="4620495"/>
              <a:ext cx="377121" cy="378556"/>
            </a:xfrm>
            <a:custGeom>
              <a:avLst/>
              <a:gdLst/>
              <a:ahLst/>
              <a:cxnLst/>
              <a:rect l="l" t="t" r="r" b="b"/>
              <a:pathLst>
                <a:path w="6835" h="6861" extrusionOk="0">
                  <a:moveTo>
                    <a:pt x="6834" y="0"/>
                  </a:moveTo>
                  <a:lnTo>
                    <a:pt x="1" y="6861"/>
                  </a:lnTo>
                  <a:lnTo>
                    <a:pt x="1223" y="6861"/>
                  </a:lnTo>
                  <a:lnTo>
                    <a:pt x="6834" y="1231"/>
                  </a:lnTo>
                  <a:lnTo>
                    <a:pt x="6834"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473" name="Google Shape;1473;p33"/>
            <p:cNvSpPr/>
            <p:nvPr/>
          </p:nvSpPr>
          <p:spPr>
            <a:xfrm>
              <a:off x="8629646" y="4776033"/>
              <a:ext cx="222079" cy="223017"/>
            </a:xfrm>
            <a:custGeom>
              <a:avLst/>
              <a:gdLst/>
              <a:ahLst/>
              <a:cxnLst/>
              <a:rect l="l" t="t" r="r" b="b"/>
              <a:pathLst>
                <a:path w="4025" h="4042" extrusionOk="0">
                  <a:moveTo>
                    <a:pt x="4024" y="0"/>
                  </a:moveTo>
                  <a:lnTo>
                    <a:pt x="1" y="4042"/>
                  </a:lnTo>
                  <a:lnTo>
                    <a:pt x="1223" y="4042"/>
                  </a:lnTo>
                  <a:lnTo>
                    <a:pt x="4024" y="1231"/>
                  </a:lnTo>
                  <a:lnTo>
                    <a:pt x="4024"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sp>
        <p:nvSpPr>
          <p:cNvPr id="1474" name="Google Shape;1474;p33"/>
          <p:cNvSpPr/>
          <p:nvPr/>
        </p:nvSpPr>
        <p:spPr>
          <a:xfrm rot="5400000" flipH="1">
            <a:off x="10350367" y="6268500"/>
            <a:ext cx="1781600" cy="414400"/>
          </a:xfrm>
          <a:prstGeom prst="parallelogram">
            <a:avLst>
              <a:gd name="adj" fmla="val 25000"/>
            </a:avLst>
          </a:prstGeom>
          <a:gradFill>
            <a:gsLst>
              <a:gs pos="0">
                <a:schemeClr val="accent3"/>
              </a:gs>
              <a:gs pos="43000">
                <a:srgbClr val="DCDCDC">
                  <a:alpha val="41568"/>
                </a:srgbClr>
              </a:gs>
              <a:gs pos="100000">
                <a:srgbClr val="FFFFFF">
                  <a:alpha val="0"/>
                </a:srgbClr>
              </a:gs>
            </a:gsLst>
            <a:lin ang="0" scaled="0"/>
          </a:gra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Tree>
    <p:extLst>
      <p:ext uri="{BB962C8B-B14F-4D97-AF65-F5344CB8AC3E}">
        <p14:creationId xmlns:p14="http://schemas.microsoft.com/office/powerpoint/2010/main" val="868904850"/>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matchingName="Background 2">
  <p:cSld name="Background 2">
    <p:spTree>
      <p:nvGrpSpPr>
        <p:cNvPr id="1" name="Shape 1475"/>
        <p:cNvGrpSpPr/>
        <p:nvPr/>
      </p:nvGrpSpPr>
      <p:grpSpPr>
        <a:xfrm>
          <a:off x="0" y="0"/>
          <a:ext cx="0" cy="0"/>
          <a:chOff x="0" y="0"/>
          <a:chExt cx="0" cy="0"/>
        </a:xfrm>
      </p:grpSpPr>
      <p:grpSp>
        <p:nvGrpSpPr>
          <p:cNvPr id="1476" name="Google Shape;1476;p34"/>
          <p:cNvGrpSpPr/>
          <p:nvPr/>
        </p:nvGrpSpPr>
        <p:grpSpPr>
          <a:xfrm flipH="1">
            <a:off x="11697173" y="1619134"/>
            <a:ext cx="637495" cy="2548983"/>
            <a:chOff x="8507961" y="909184"/>
            <a:chExt cx="391069" cy="1563665"/>
          </a:xfrm>
        </p:grpSpPr>
        <p:grpSp>
          <p:nvGrpSpPr>
            <p:cNvPr id="1477" name="Google Shape;1477;p34"/>
            <p:cNvGrpSpPr/>
            <p:nvPr/>
          </p:nvGrpSpPr>
          <p:grpSpPr>
            <a:xfrm flipH="1">
              <a:off x="8784713" y="1897775"/>
              <a:ext cx="114317" cy="575074"/>
              <a:chOff x="9037542" y="4257853"/>
              <a:chExt cx="114169" cy="574328"/>
            </a:xfrm>
          </p:grpSpPr>
          <p:sp>
            <p:nvSpPr>
              <p:cNvPr id="1478" name="Google Shape;1478;p34"/>
              <p:cNvSpPr/>
              <p:nvPr/>
            </p:nvSpPr>
            <p:spPr>
              <a:xfrm>
                <a:off x="9037542" y="4257853"/>
                <a:ext cx="114169" cy="114169"/>
              </a:xfrm>
              <a:custGeom>
                <a:avLst/>
                <a:gdLst/>
                <a:ahLst/>
                <a:cxnLst/>
                <a:rect l="l" t="t" r="r" b="b"/>
                <a:pathLst>
                  <a:path w="2811" h="2811" extrusionOk="0">
                    <a:moveTo>
                      <a:pt x="1" y="0"/>
                    </a:moveTo>
                    <a:lnTo>
                      <a:pt x="2811" y="0"/>
                    </a:lnTo>
                    <a:lnTo>
                      <a:pt x="2811" y="2810"/>
                    </a:lnTo>
                    <a:lnTo>
                      <a:pt x="1" y="281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479" name="Google Shape;1479;p34"/>
              <p:cNvSpPr/>
              <p:nvPr/>
            </p:nvSpPr>
            <p:spPr>
              <a:xfrm>
                <a:off x="9037542" y="4411456"/>
                <a:ext cx="114169" cy="113844"/>
              </a:xfrm>
              <a:custGeom>
                <a:avLst/>
                <a:gdLst/>
                <a:ahLst/>
                <a:cxnLst/>
                <a:rect l="l" t="t" r="r" b="b"/>
                <a:pathLst>
                  <a:path w="2811" h="2803" extrusionOk="0">
                    <a:moveTo>
                      <a:pt x="1" y="1"/>
                    </a:moveTo>
                    <a:lnTo>
                      <a:pt x="2811" y="1"/>
                    </a:lnTo>
                    <a:lnTo>
                      <a:pt x="2811" y="2802"/>
                    </a:lnTo>
                    <a:lnTo>
                      <a:pt x="1" y="2802"/>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480" name="Google Shape;1480;p34"/>
              <p:cNvSpPr/>
              <p:nvPr/>
            </p:nvSpPr>
            <p:spPr>
              <a:xfrm>
                <a:off x="9037542" y="4564734"/>
                <a:ext cx="114169" cy="113803"/>
              </a:xfrm>
              <a:custGeom>
                <a:avLst/>
                <a:gdLst/>
                <a:ahLst/>
                <a:cxnLst/>
                <a:rect l="l" t="t" r="r" b="b"/>
                <a:pathLst>
                  <a:path w="2811" h="2802" extrusionOk="0">
                    <a:moveTo>
                      <a:pt x="1" y="0"/>
                    </a:moveTo>
                    <a:lnTo>
                      <a:pt x="2811" y="0"/>
                    </a:lnTo>
                    <a:lnTo>
                      <a:pt x="2811" y="2802"/>
                    </a:lnTo>
                    <a:lnTo>
                      <a:pt x="1" y="2802"/>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481" name="Google Shape;1481;p34"/>
              <p:cNvSpPr/>
              <p:nvPr/>
            </p:nvSpPr>
            <p:spPr>
              <a:xfrm>
                <a:off x="9037542" y="4718012"/>
                <a:ext cx="114169" cy="114169"/>
              </a:xfrm>
              <a:custGeom>
                <a:avLst/>
                <a:gdLst/>
                <a:ahLst/>
                <a:cxnLst/>
                <a:rect l="l" t="t" r="r" b="b"/>
                <a:pathLst>
                  <a:path w="2811" h="2811" extrusionOk="0">
                    <a:moveTo>
                      <a:pt x="1" y="0"/>
                    </a:moveTo>
                    <a:lnTo>
                      <a:pt x="2811" y="0"/>
                    </a:lnTo>
                    <a:lnTo>
                      <a:pt x="2811" y="2810"/>
                    </a:lnTo>
                    <a:lnTo>
                      <a:pt x="1" y="281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sp>
          <p:nvSpPr>
            <p:cNvPr id="1482" name="Google Shape;1482;p34"/>
            <p:cNvSpPr/>
            <p:nvPr/>
          </p:nvSpPr>
          <p:spPr>
            <a:xfrm>
              <a:off x="8507961" y="909184"/>
              <a:ext cx="331700" cy="1011400"/>
            </a:xfrm>
            <a:custGeom>
              <a:avLst/>
              <a:gdLst/>
              <a:ahLst/>
              <a:cxnLst/>
              <a:rect l="l" t="t" r="r" b="b"/>
              <a:pathLst>
                <a:path w="13268" h="40456" extrusionOk="0">
                  <a:moveTo>
                    <a:pt x="13268" y="40456"/>
                  </a:moveTo>
                  <a:lnTo>
                    <a:pt x="13268" y="12478"/>
                  </a:lnTo>
                  <a:lnTo>
                    <a:pt x="0" y="0"/>
                  </a:lnTo>
                </a:path>
              </a:pathLst>
            </a:custGeom>
            <a:noFill/>
            <a:ln w="19050" cap="flat" cmpd="sng">
              <a:solidFill>
                <a:schemeClr val="accent3"/>
              </a:solidFill>
              <a:prstDash val="solid"/>
              <a:round/>
              <a:headEnd type="none" w="med" len="med"/>
              <a:tailEnd type="none" w="med" len="med"/>
            </a:ln>
          </p:spPr>
        </p:sp>
      </p:grpSp>
      <p:grpSp>
        <p:nvGrpSpPr>
          <p:cNvPr id="1483" name="Google Shape;1483;p34"/>
          <p:cNvGrpSpPr/>
          <p:nvPr/>
        </p:nvGrpSpPr>
        <p:grpSpPr>
          <a:xfrm flipH="1">
            <a:off x="4174506" y="453348"/>
            <a:ext cx="3672293" cy="418733"/>
            <a:chOff x="455999" y="1012736"/>
            <a:chExt cx="1928185" cy="219862"/>
          </a:xfrm>
        </p:grpSpPr>
        <p:sp>
          <p:nvSpPr>
            <p:cNvPr id="1484" name="Google Shape;1484;p34"/>
            <p:cNvSpPr/>
            <p:nvPr/>
          </p:nvSpPr>
          <p:spPr>
            <a:xfrm>
              <a:off x="455999" y="1012736"/>
              <a:ext cx="219862" cy="219862"/>
            </a:xfrm>
            <a:custGeom>
              <a:avLst/>
              <a:gdLst/>
              <a:ahLst/>
              <a:cxnLst/>
              <a:rect l="l" t="t" r="r" b="b"/>
              <a:pathLst>
                <a:path w="6665" h="6665" extrusionOk="0">
                  <a:moveTo>
                    <a:pt x="6495" y="6665"/>
                  </a:moveTo>
                  <a:lnTo>
                    <a:pt x="1" y="170"/>
                  </a:lnTo>
                  <a:lnTo>
                    <a:pt x="179" y="1"/>
                  </a:lnTo>
                  <a:lnTo>
                    <a:pt x="6665" y="6487"/>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485" name="Google Shape;1485;p34"/>
            <p:cNvSpPr/>
            <p:nvPr/>
          </p:nvSpPr>
          <p:spPr>
            <a:xfrm>
              <a:off x="562845" y="1012736"/>
              <a:ext cx="219862" cy="219862"/>
            </a:xfrm>
            <a:custGeom>
              <a:avLst/>
              <a:gdLst/>
              <a:ahLst/>
              <a:cxnLst/>
              <a:rect l="l" t="t" r="r" b="b"/>
              <a:pathLst>
                <a:path w="6665" h="6665" extrusionOk="0">
                  <a:moveTo>
                    <a:pt x="6495" y="6665"/>
                  </a:moveTo>
                  <a:lnTo>
                    <a:pt x="0" y="170"/>
                  </a:lnTo>
                  <a:lnTo>
                    <a:pt x="179" y="1"/>
                  </a:lnTo>
                  <a:lnTo>
                    <a:pt x="6664" y="6487"/>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486" name="Google Shape;1486;p34"/>
            <p:cNvSpPr/>
            <p:nvPr/>
          </p:nvSpPr>
          <p:spPr>
            <a:xfrm>
              <a:off x="669659" y="1012736"/>
              <a:ext cx="219862" cy="219862"/>
            </a:xfrm>
            <a:custGeom>
              <a:avLst/>
              <a:gdLst/>
              <a:ahLst/>
              <a:cxnLst/>
              <a:rect l="l" t="t" r="r" b="b"/>
              <a:pathLst>
                <a:path w="6665" h="6665" extrusionOk="0">
                  <a:moveTo>
                    <a:pt x="6495" y="6665"/>
                  </a:moveTo>
                  <a:lnTo>
                    <a:pt x="1" y="170"/>
                  </a:lnTo>
                  <a:lnTo>
                    <a:pt x="170" y="1"/>
                  </a:lnTo>
                  <a:lnTo>
                    <a:pt x="6665" y="6487"/>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487" name="Google Shape;1487;p34"/>
            <p:cNvSpPr/>
            <p:nvPr/>
          </p:nvSpPr>
          <p:spPr>
            <a:xfrm>
              <a:off x="776472" y="1012736"/>
              <a:ext cx="219862" cy="219862"/>
            </a:xfrm>
            <a:custGeom>
              <a:avLst/>
              <a:gdLst/>
              <a:ahLst/>
              <a:cxnLst/>
              <a:rect l="l" t="t" r="r" b="b"/>
              <a:pathLst>
                <a:path w="6665" h="6665" extrusionOk="0">
                  <a:moveTo>
                    <a:pt x="6495" y="6665"/>
                  </a:moveTo>
                  <a:lnTo>
                    <a:pt x="1" y="170"/>
                  </a:lnTo>
                  <a:lnTo>
                    <a:pt x="170" y="1"/>
                  </a:lnTo>
                  <a:lnTo>
                    <a:pt x="6665" y="6487"/>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488" name="Google Shape;1488;p34"/>
            <p:cNvSpPr/>
            <p:nvPr/>
          </p:nvSpPr>
          <p:spPr>
            <a:xfrm>
              <a:off x="883319" y="1012736"/>
              <a:ext cx="219862" cy="219862"/>
            </a:xfrm>
            <a:custGeom>
              <a:avLst/>
              <a:gdLst/>
              <a:ahLst/>
              <a:cxnLst/>
              <a:rect l="l" t="t" r="r" b="b"/>
              <a:pathLst>
                <a:path w="6665" h="6665" extrusionOk="0">
                  <a:moveTo>
                    <a:pt x="6486" y="6665"/>
                  </a:moveTo>
                  <a:lnTo>
                    <a:pt x="0" y="170"/>
                  </a:lnTo>
                  <a:lnTo>
                    <a:pt x="170" y="1"/>
                  </a:lnTo>
                  <a:lnTo>
                    <a:pt x="6664" y="6487"/>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489" name="Google Shape;1489;p34"/>
            <p:cNvSpPr/>
            <p:nvPr/>
          </p:nvSpPr>
          <p:spPr>
            <a:xfrm>
              <a:off x="989835" y="1012736"/>
              <a:ext cx="219862" cy="219862"/>
            </a:xfrm>
            <a:custGeom>
              <a:avLst/>
              <a:gdLst/>
              <a:ahLst/>
              <a:cxnLst/>
              <a:rect l="l" t="t" r="r" b="b"/>
              <a:pathLst>
                <a:path w="6665" h="6665" extrusionOk="0">
                  <a:moveTo>
                    <a:pt x="6495" y="6665"/>
                  </a:moveTo>
                  <a:lnTo>
                    <a:pt x="1" y="170"/>
                  </a:lnTo>
                  <a:lnTo>
                    <a:pt x="179" y="1"/>
                  </a:lnTo>
                  <a:lnTo>
                    <a:pt x="6665" y="6487"/>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490" name="Google Shape;1490;p34"/>
            <p:cNvSpPr/>
            <p:nvPr/>
          </p:nvSpPr>
          <p:spPr>
            <a:xfrm>
              <a:off x="1096649" y="1012736"/>
              <a:ext cx="219862" cy="219862"/>
            </a:xfrm>
            <a:custGeom>
              <a:avLst/>
              <a:gdLst/>
              <a:ahLst/>
              <a:cxnLst/>
              <a:rect l="l" t="t" r="r" b="b"/>
              <a:pathLst>
                <a:path w="6665" h="6665" extrusionOk="0">
                  <a:moveTo>
                    <a:pt x="6495" y="6665"/>
                  </a:moveTo>
                  <a:lnTo>
                    <a:pt x="1" y="170"/>
                  </a:lnTo>
                  <a:lnTo>
                    <a:pt x="179" y="1"/>
                  </a:lnTo>
                  <a:lnTo>
                    <a:pt x="6665" y="6487"/>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491" name="Google Shape;1491;p34"/>
            <p:cNvSpPr/>
            <p:nvPr/>
          </p:nvSpPr>
          <p:spPr>
            <a:xfrm>
              <a:off x="1203495" y="1012736"/>
              <a:ext cx="219862" cy="219862"/>
            </a:xfrm>
            <a:custGeom>
              <a:avLst/>
              <a:gdLst/>
              <a:ahLst/>
              <a:cxnLst/>
              <a:rect l="l" t="t" r="r" b="b"/>
              <a:pathLst>
                <a:path w="6665" h="6665" extrusionOk="0">
                  <a:moveTo>
                    <a:pt x="6495" y="6665"/>
                  </a:moveTo>
                  <a:lnTo>
                    <a:pt x="0" y="170"/>
                  </a:lnTo>
                  <a:lnTo>
                    <a:pt x="170" y="1"/>
                  </a:lnTo>
                  <a:lnTo>
                    <a:pt x="6664" y="6487"/>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492" name="Google Shape;1492;p34"/>
            <p:cNvSpPr/>
            <p:nvPr/>
          </p:nvSpPr>
          <p:spPr>
            <a:xfrm>
              <a:off x="1310309" y="1012736"/>
              <a:ext cx="219862" cy="219862"/>
            </a:xfrm>
            <a:custGeom>
              <a:avLst/>
              <a:gdLst/>
              <a:ahLst/>
              <a:cxnLst/>
              <a:rect l="l" t="t" r="r" b="b"/>
              <a:pathLst>
                <a:path w="6665" h="6665" extrusionOk="0">
                  <a:moveTo>
                    <a:pt x="6495" y="6665"/>
                  </a:moveTo>
                  <a:lnTo>
                    <a:pt x="1" y="170"/>
                  </a:lnTo>
                  <a:lnTo>
                    <a:pt x="170" y="1"/>
                  </a:lnTo>
                  <a:lnTo>
                    <a:pt x="6665" y="6487"/>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493" name="Google Shape;1493;p34"/>
            <p:cNvSpPr/>
            <p:nvPr/>
          </p:nvSpPr>
          <p:spPr>
            <a:xfrm>
              <a:off x="1417122" y="1012736"/>
              <a:ext cx="219895" cy="219862"/>
            </a:xfrm>
            <a:custGeom>
              <a:avLst/>
              <a:gdLst/>
              <a:ahLst/>
              <a:cxnLst/>
              <a:rect l="l" t="t" r="r" b="b"/>
              <a:pathLst>
                <a:path w="6666" h="6665" extrusionOk="0">
                  <a:moveTo>
                    <a:pt x="6487" y="6665"/>
                  </a:moveTo>
                  <a:lnTo>
                    <a:pt x="1" y="170"/>
                  </a:lnTo>
                  <a:lnTo>
                    <a:pt x="170" y="1"/>
                  </a:lnTo>
                  <a:lnTo>
                    <a:pt x="6665" y="6487"/>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494" name="Google Shape;1494;p34"/>
            <p:cNvSpPr/>
            <p:nvPr/>
          </p:nvSpPr>
          <p:spPr>
            <a:xfrm>
              <a:off x="1523969" y="1012736"/>
              <a:ext cx="219565" cy="219862"/>
            </a:xfrm>
            <a:custGeom>
              <a:avLst/>
              <a:gdLst/>
              <a:ahLst/>
              <a:cxnLst/>
              <a:rect l="l" t="t" r="r" b="b"/>
              <a:pathLst>
                <a:path w="6656" h="6665" extrusionOk="0">
                  <a:moveTo>
                    <a:pt x="6486" y="6665"/>
                  </a:moveTo>
                  <a:lnTo>
                    <a:pt x="0" y="170"/>
                  </a:lnTo>
                  <a:lnTo>
                    <a:pt x="170" y="1"/>
                  </a:lnTo>
                  <a:lnTo>
                    <a:pt x="6655" y="6487"/>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495" name="Google Shape;1495;p34"/>
            <p:cNvSpPr/>
            <p:nvPr/>
          </p:nvSpPr>
          <p:spPr>
            <a:xfrm>
              <a:off x="1630486" y="1012736"/>
              <a:ext cx="219862" cy="219862"/>
            </a:xfrm>
            <a:custGeom>
              <a:avLst/>
              <a:gdLst/>
              <a:ahLst/>
              <a:cxnLst/>
              <a:rect l="l" t="t" r="r" b="b"/>
              <a:pathLst>
                <a:path w="6665" h="6665" extrusionOk="0">
                  <a:moveTo>
                    <a:pt x="6495" y="6665"/>
                  </a:moveTo>
                  <a:lnTo>
                    <a:pt x="1" y="170"/>
                  </a:lnTo>
                  <a:lnTo>
                    <a:pt x="179" y="1"/>
                  </a:lnTo>
                  <a:lnTo>
                    <a:pt x="6665" y="6487"/>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496" name="Google Shape;1496;p34"/>
            <p:cNvSpPr/>
            <p:nvPr/>
          </p:nvSpPr>
          <p:spPr>
            <a:xfrm>
              <a:off x="1737332" y="1012736"/>
              <a:ext cx="219862" cy="219862"/>
            </a:xfrm>
            <a:custGeom>
              <a:avLst/>
              <a:gdLst/>
              <a:ahLst/>
              <a:cxnLst/>
              <a:rect l="l" t="t" r="r" b="b"/>
              <a:pathLst>
                <a:path w="6665" h="6665" extrusionOk="0">
                  <a:moveTo>
                    <a:pt x="6495" y="6665"/>
                  </a:moveTo>
                  <a:lnTo>
                    <a:pt x="0" y="170"/>
                  </a:lnTo>
                  <a:lnTo>
                    <a:pt x="170" y="1"/>
                  </a:lnTo>
                  <a:lnTo>
                    <a:pt x="6664" y="6487"/>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497" name="Google Shape;1497;p34"/>
            <p:cNvSpPr/>
            <p:nvPr/>
          </p:nvSpPr>
          <p:spPr>
            <a:xfrm>
              <a:off x="1844146" y="1012736"/>
              <a:ext cx="219862" cy="219862"/>
            </a:xfrm>
            <a:custGeom>
              <a:avLst/>
              <a:gdLst/>
              <a:ahLst/>
              <a:cxnLst/>
              <a:rect l="l" t="t" r="r" b="b"/>
              <a:pathLst>
                <a:path w="6665" h="6665" extrusionOk="0">
                  <a:moveTo>
                    <a:pt x="6495" y="6665"/>
                  </a:moveTo>
                  <a:lnTo>
                    <a:pt x="0" y="170"/>
                  </a:lnTo>
                  <a:lnTo>
                    <a:pt x="170" y="1"/>
                  </a:lnTo>
                  <a:lnTo>
                    <a:pt x="6664" y="6487"/>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498" name="Google Shape;1498;p34"/>
            <p:cNvSpPr/>
            <p:nvPr/>
          </p:nvSpPr>
          <p:spPr>
            <a:xfrm>
              <a:off x="1950959" y="1012736"/>
              <a:ext cx="219862" cy="219862"/>
            </a:xfrm>
            <a:custGeom>
              <a:avLst/>
              <a:gdLst/>
              <a:ahLst/>
              <a:cxnLst/>
              <a:rect l="l" t="t" r="r" b="b"/>
              <a:pathLst>
                <a:path w="6665" h="6665" extrusionOk="0">
                  <a:moveTo>
                    <a:pt x="6486" y="6665"/>
                  </a:moveTo>
                  <a:lnTo>
                    <a:pt x="1" y="170"/>
                  </a:lnTo>
                  <a:lnTo>
                    <a:pt x="170" y="1"/>
                  </a:lnTo>
                  <a:lnTo>
                    <a:pt x="6665" y="6487"/>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499" name="Google Shape;1499;p34"/>
            <p:cNvSpPr/>
            <p:nvPr/>
          </p:nvSpPr>
          <p:spPr>
            <a:xfrm>
              <a:off x="2057806" y="1012736"/>
              <a:ext cx="219565" cy="219862"/>
            </a:xfrm>
            <a:custGeom>
              <a:avLst/>
              <a:gdLst/>
              <a:ahLst/>
              <a:cxnLst/>
              <a:rect l="l" t="t" r="r" b="b"/>
              <a:pathLst>
                <a:path w="6656" h="6665" extrusionOk="0">
                  <a:moveTo>
                    <a:pt x="6486" y="6665"/>
                  </a:moveTo>
                  <a:lnTo>
                    <a:pt x="0" y="170"/>
                  </a:lnTo>
                  <a:lnTo>
                    <a:pt x="170" y="1"/>
                  </a:lnTo>
                  <a:lnTo>
                    <a:pt x="6655" y="6487"/>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500" name="Google Shape;1500;p34"/>
            <p:cNvSpPr/>
            <p:nvPr/>
          </p:nvSpPr>
          <p:spPr>
            <a:xfrm>
              <a:off x="2164322" y="1012736"/>
              <a:ext cx="219862" cy="219862"/>
            </a:xfrm>
            <a:custGeom>
              <a:avLst/>
              <a:gdLst/>
              <a:ahLst/>
              <a:cxnLst/>
              <a:rect l="l" t="t" r="r" b="b"/>
              <a:pathLst>
                <a:path w="6665" h="6665" extrusionOk="0">
                  <a:moveTo>
                    <a:pt x="6495" y="6665"/>
                  </a:moveTo>
                  <a:lnTo>
                    <a:pt x="1" y="170"/>
                  </a:lnTo>
                  <a:lnTo>
                    <a:pt x="179" y="1"/>
                  </a:lnTo>
                  <a:lnTo>
                    <a:pt x="6665" y="6487"/>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grpSp>
        <p:nvGrpSpPr>
          <p:cNvPr id="1501" name="Google Shape;1501;p34"/>
          <p:cNvGrpSpPr/>
          <p:nvPr/>
        </p:nvGrpSpPr>
        <p:grpSpPr>
          <a:xfrm rot="-5400000" flipH="1">
            <a:off x="-819470" y="2048562"/>
            <a:ext cx="2367659" cy="40233"/>
            <a:chOff x="1859354" y="894626"/>
            <a:chExt cx="344143" cy="5837"/>
          </a:xfrm>
        </p:grpSpPr>
        <p:sp>
          <p:nvSpPr>
            <p:cNvPr id="1502" name="Google Shape;1502;p34"/>
            <p:cNvSpPr/>
            <p:nvPr/>
          </p:nvSpPr>
          <p:spPr>
            <a:xfrm>
              <a:off x="2197786" y="894626"/>
              <a:ext cx="5711" cy="5837"/>
            </a:xfrm>
            <a:custGeom>
              <a:avLst/>
              <a:gdLst/>
              <a:ahLst/>
              <a:cxnLst/>
              <a:rect l="l" t="t" r="r" b="b"/>
              <a:pathLst>
                <a:path w="181" h="185" extrusionOk="0">
                  <a:moveTo>
                    <a:pt x="93" y="185"/>
                  </a:moveTo>
                  <a:cubicBezTo>
                    <a:pt x="42" y="185"/>
                    <a:pt x="1" y="143"/>
                    <a:pt x="1" y="93"/>
                  </a:cubicBezTo>
                  <a:cubicBezTo>
                    <a:pt x="1" y="42"/>
                    <a:pt x="42" y="1"/>
                    <a:pt x="93" y="1"/>
                  </a:cubicBezTo>
                  <a:cubicBezTo>
                    <a:pt x="139" y="1"/>
                    <a:pt x="180" y="42"/>
                    <a:pt x="180" y="93"/>
                  </a:cubicBezTo>
                  <a:cubicBezTo>
                    <a:pt x="180" y="143"/>
                    <a:pt x="139" y="185"/>
                    <a:pt x="93" y="185"/>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503" name="Google Shape;1503;p34"/>
            <p:cNvSpPr/>
            <p:nvPr/>
          </p:nvSpPr>
          <p:spPr>
            <a:xfrm>
              <a:off x="2178918" y="894626"/>
              <a:ext cx="5837" cy="5837"/>
            </a:xfrm>
            <a:custGeom>
              <a:avLst/>
              <a:gdLst/>
              <a:ahLst/>
              <a:cxnLst/>
              <a:rect l="l" t="t" r="r" b="b"/>
              <a:pathLst>
                <a:path w="185" h="185" extrusionOk="0">
                  <a:moveTo>
                    <a:pt x="93" y="185"/>
                  </a:moveTo>
                  <a:cubicBezTo>
                    <a:pt x="42" y="185"/>
                    <a:pt x="1" y="143"/>
                    <a:pt x="1" y="93"/>
                  </a:cubicBezTo>
                  <a:cubicBezTo>
                    <a:pt x="1" y="42"/>
                    <a:pt x="42" y="1"/>
                    <a:pt x="93" y="1"/>
                  </a:cubicBezTo>
                  <a:cubicBezTo>
                    <a:pt x="144" y="1"/>
                    <a:pt x="185" y="42"/>
                    <a:pt x="185" y="93"/>
                  </a:cubicBezTo>
                  <a:cubicBezTo>
                    <a:pt x="185" y="143"/>
                    <a:pt x="144" y="185"/>
                    <a:pt x="93" y="185"/>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504" name="Google Shape;1504;p34"/>
            <p:cNvSpPr/>
            <p:nvPr/>
          </p:nvSpPr>
          <p:spPr>
            <a:xfrm>
              <a:off x="2160207" y="894626"/>
              <a:ext cx="5711" cy="5837"/>
            </a:xfrm>
            <a:custGeom>
              <a:avLst/>
              <a:gdLst/>
              <a:ahLst/>
              <a:cxnLst/>
              <a:rect l="l" t="t" r="r" b="b"/>
              <a:pathLst>
                <a:path w="181" h="185" extrusionOk="0">
                  <a:moveTo>
                    <a:pt x="93" y="185"/>
                  </a:moveTo>
                  <a:cubicBezTo>
                    <a:pt x="42" y="185"/>
                    <a:pt x="1" y="143"/>
                    <a:pt x="1" y="93"/>
                  </a:cubicBezTo>
                  <a:cubicBezTo>
                    <a:pt x="1" y="42"/>
                    <a:pt x="42" y="1"/>
                    <a:pt x="93" y="1"/>
                  </a:cubicBezTo>
                  <a:cubicBezTo>
                    <a:pt x="139" y="1"/>
                    <a:pt x="180" y="42"/>
                    <a:pt x="180" y="93"/>
                  </a:cubicBezTo>
                  <a:cubicBezTo>
                    <a:pt x="180" y="143"/>
                    <a:pt x="139" y="185"/>
                    <a:pt x="93" y="185"/>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505" name="Google Shape;1505;p34"/>
            <p:cNvSpPr/>
            <p:nvPr/>
          </p:nvSpPr>
          <p:spPr>
            <a:xfrm>
              <a:off x="2141339" y="894626"/>
              <a:ext cx="5837" cy="5837"/>
            </a:xfrm>
            <a:custGeom>
              <a:avLst/>
              <a:gdLst/>
              <a:ahLst/>
              <a:cxnLst/>
              <a:rect l="l" t="t" r="r" b="b"/>
              <a:pathLst>
                <a:path w="185" h="185" extrusionOk="0">
                  <a:moveTo>
                    <a:pt x="93" y="185"/>
                  </a:moveTo>
                  <a:cubicBezTo>
                    <a:pt x="42" y="185"/>
                    <a:pt x="1" y="143"/>
                    <a:pt x="1" y="93"/>
                  </a:cubicBezTo>
                  <a:cubicBezTo>
                    <a:pt x="1" y="42"/>
                    <a:pt x="42" y="1"/>
                    <a:pt x="93" y="1"/>
                  </a:cubicBezTo>
                  <a:cubicBezTo>
                    <a:pt x="143" y="1"/>
                    <a:pt x="185" y="42"/>
                    <a:pt x="185" y="93"/>
                  </a:cubicBezTo>
                  <a:cubicBezTo>
                    <a:pt x="185" y="143"/>
                    <a:pt x="143" y="185"/>
                    <a:pt x="93" y="185"/>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506" name="Google Shape;1506;p34"/>
            <p:cNvSpPr/>
            <p:nvPr/>
          </p:nvSpPr>
          <p:spPr>
            <a:xfrm>
              <a:off x="2122628" y="894626"/>
              <a:ext cx="5679" cy="5837"/>
            </a:xfrm>
            <a:custGeom>
              <a:avLst/>
              <a:gdLst/>
              <a:ahLst/>
              <a:cxnLst/>
              <a:rect l="l" t="t" r="r" b="b"/>
              <a:pathLst>
                <a:path w="180" h="185" extrusionOk="0">
                  <a:moveTo>
                    <a:pt x="88" y="185"/>
                  </a:moveTo>
                  <a:cubicBezTo>
                    <a:pt x="42" y="185"/>
                    <a:pt x="0" y="143"/>
                    <a:pt x="0" y="93"/>
                  </a:cubicBezTo>
                  <a:cubicBezTo>
                    <a:pt x="0" y="42"/>
                    <a:pt x="42" y="1"/>
                    <a:pt x="88" y="1"/>
                  </a:cubicBezTo>
                  <a:cubicBezTo>
                    <a:pt x="138" y="1"/>
                    <a:pt x="180" y="42"/>
                    <a:pt x="180" y="93"/>
                  </a:cubicBezTo>
                  <a:cubicBezTo>
                    <a:pt x="180" y="143"/>
                    <a:pt x="138" y="185"/>
                    <a:pt x="88" y="185"/>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507" name="Google Shape;1507;p34"/>
            <p:cNvSpPr/>
            <p:nvPr/>
          </p:nvSpPr>
          <p:spPr>
            <a:xfrm>
              <a:off x="2103760" y="894626"/>
              <a:ext cx="5837" cy="5837"/>
            </a:xfrm>
            <a:custGeom>
              <a:avLst/>
              <a:gdLst/>
              <a:ahLst/>
              <a:cxnLst/>
              <a:rect l="l" t="t" r="r" b="b"/>
              <a:pathLst>
                <a:path w="185" h="185" extrusionOk="0">
                  <a:moveTo>
                    <a:pt x="92" y="185"/>
                  </a:moveTo>
                  <a:cubicBezTo>
                    <a:pt x="42" y="185"/>
                    <a:pt x="0" y="143"/>
                    <a:pt x="0" y="93"/>
                  </a:cubicBezTo>
                  <a:cubicBezTo>
                    <a:pt x="0" y="42"/>
                    <a:pt x="42" y="1"/>
                    <a:pt x="92" y="1"/>
                  </a:cubicBezTo>
                  <a:cubicBezTo>
                    <a:pt x="143" y="1"/>
                    <a:pt x="184" y="42"/>
                    <a:pt x="184" y="93"/>
                  </a:cubicBezTo>
                  <a:cubicBezTo>
                    <a:pt x="184" y="143"/>
                    <a:pt x="143" y="185"/>
                    <a:pt x="92" y="185"/>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508" name="Google Shape;1508;p34"/>
            <p:cNvSpPr/>
            <p:nvPr/>
          </p:nvSpPr>
          <p:spPr>
            <a:xfrm>
              <a:off x="2085049" y="894626"/>
              <a:ext cx="5679" cy="5837"/>
            </a:xfrm>
            <a:custGeom>
              <a:avLst/>
              <a:gdLst/>
              <a:ahLst/>
              <a:cxnLst/>
              <a:rect l="l" t="t" r="r" b="b"/>
              <a:pathLst>
                <a:path w="180" h="185" extrusionOk="0">
                  <a:moveTo>
                    <a:pt x="88" y="185"/>
                  </a:moveTo>
                  <a:cubicBezTo>
                    <a:pt x="37" y="185"/>
                    <a:pt x="0" y="143"/>
                    <a:pt x="0" y="93"/>
                  </a:cubicBezTo>
                  <a:cubicBezTo>
                    <a:pt x="0" y="42"/>
                    <a:pt x="37" y="1"/>
                    <a:pt x="88" y="1"/>
                  </a:cubicBezTo>
                  <a:cubicBezTo>
                    <a:pt x="138" y="1"/>
                    <a:pt x="180" y="42"/>
                    <a:pt x="180" y="93"/>
                  </a:cubicBezTo>
                  <a:cubicBezTo>
                    <a:pt x="180" y="143"/>
                    <a:pt x="138" y="185"/>
                    <a:pt x="88" y="185"/>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509" name="Google Shape;1509;p34"/>
            <p:cNvSpPr/>
            <p:nvPr/>
          </p:nvSpPr>
          <p:spPr>
            <a:xfrm>
              <a:off x="2066180" y="894626"/>
              <a:ext cx="5837" cy="5837"/>
            </a:xfrm>
            <a:custGeom>
              <a:avLst/>
              <a:gdLst/>
              <a:ahLst/>
              <a:cxnLst/>
              <a:rect l="l" t="t" r="r" b="b"/>
              <a:pathLst>
                <a:path w="185" h="185" extrusionOk="0">
                  <a:moveTo>
                    <a:pt x="92" y="185"/>
                  </a:moveTo>
                  <a:cubicBezTo>
                    <a:pt x="42" y="185"/>
                    <a:pt x="0" y="143"/>
                    <a:pt x="0" y="93"/>
                  </a:cubicBezTo>
                  <a:cubicBezTo>
                    <a:pt x="0" y="42"/>
                    <a:pt x="42" y="1"/>
                    <a:pt x="92" y="1"/>
                  </a:cubicBezTo>
                  <a:cubicBezTo>
                    <a:pt x="143" y="1"/>
                    <a:pt x="184" y="42"/>
                    <a:pt x="184" y="93"/>
                  </a:cubicBezTo>
                  <a:cubicBezTo>
                    <a:pt x="184" y="143"/>
                    <a:pt x="143" y="185"/>
                    <a:pt x="92" y="185"/>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510" name="Google Shape;1510;p34"/>
            <p:cNvSpPr/>
            <p:nvPr/>
          </p:nvSpPr>
          <p:spPr>
            <a:xfrm>
              <a:off x="2047438" y="894626"/>
              <a:ext cx="5711" cy="5837"/>
            </a:xfrm>
            <a:custGeom>
              <a:avLst/>
              <a:gdLst/>
              <a:ahLst/>
              <a:cxnLst/>
              <a:rect l="l" t="t" r="r" b="b"/>
              <a:pathLst>
                <a:path w="181" h="185" extrusionOk="0">
                  <a:moveTo>
                    <a:pt x="88" y="185"/>
                  </a:moveTo>
                  <a:cubicBezTo>
                    <a:pt x="38" y="185"/>
                    <a:pt x="1" y="143"/>
                    <a:pt x="1" y="93"/>
                  </a:cubicBezTo>
                  <a:cubicBezTo>
                    <a:pt x="1" y="42"/>
                    <a:pt x="38" y="1"/>
                    <a:pt x="88" y="1"/>
                  </a:cubicBezTo>
                  <a:cubicBezTo>
                    <a:pt x="139" y="1"/>
                    <a:pt x="180" y="42"/>
                    <a:pt x="180" y="93"/>
                  </a:cubicBezTo>
                  <a:cubicBezTo>
                    <a:pt x="180" y="143"/>
                    <a:pt x="139" y="185"/>
                    <a:pt x="88" y="185"/>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511" name="Google Shape;1511;p34"/>
            <p:cNvSpPr/>
            <p:nvPr/>
          </p:nvSpPr>
          <p:spPr>
            <a:xfrm>
              <a:off x="2028570" y="894626"/>
              <a:ext cx="5837" cy="5837"/>
            </a:xfrm>
            <a:custGeom>
              <a:avLst/>
              <a:gdLst/>
              <a:ahLst/>
              <a:cxnLst/>
              <a:rect l="l" t="t" r="r" b="b"/>
              <a:pathLst>
                <a:path w="185" h="185" extrusionOk="0">
                  <a:moveTo>
                    <a:pt x="93" y="185"/>
                  </a:moveTo>
                  <a:cubicBezTo>
                    <a:pt x="42" y="185"/>
                    <a:pt x="1" y="143"/>
                    <a:pt x="1" y="93"/>
                  </a:cubicBezTo>
                  <a:cubicBezTo>
                    <a:pt x="1" y="42"/>
                    <a:pt x="42" y="1"/>
                    <a:pt x="93" y="1"/>
                  </a:cubicBezTo>
                  <a:cubicBezTo>
                    <a:pt x="144" y="1"/>
                    <a:pt x="185" y="42"/>
                    <a:pt x="185" y="93"/>
                  </a:cubicBezTo>
                  <a:cubicBezTo>
                    <a:pt x="185" y="143"/>
                    <a:pt x="144" y="185"/>
                    <a:pt x="93" y="185"/>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512" name="Google Shape;1512;p34"/>
            <p:cNvSpPr/>
            <p:nvPr/>
          </p:nvSpPr>
          <p:spPr>
            <a:xfrm>
              <a:off x="2009733" y="894626"/>
              <a:ext cx="5806" cy="5837"/>
            </a:xfrm>
            <a:custGeom>
              <a:avLst/>
              <a:gdLst/>
              <a:ahLst/>
              <a:cxnLst/>
              <a:rect l="l" t="t" r="r" b="b"/>
              <a:pathLst>
                <a:path w="184" h="185" extrusionOk="0">
                  <a:moveTo>
                    <a:pt x="92" y="185"/>
                  </a:moveTo>
                  <a:cubicBezTo>
                    <a:pt x="41" y="185"/>
                    <a:pt x="0" y="143"/>
                    <a:pt x="0" y="93"/>
                  </a:cubicBezTo>
                  <a:cubicBezTo>
                    <a:pt x="0" y="42"/>
                    <a:pt x="41" y="1"/>
                    <a:pt x="92" y="1"/>
                  </a:cubicBezTo>
                  <a:cubicBezTo>
                    <a:pt x="143" y="1"/>
                    <a:pt x="184" y="42"/>
                    <a:pt x="184" y="93"/>
                  </a:cubicBezTo>
                  <a:cubicBezTo>
                    <a:pt x="184" y="143"/>
                    <a:pt x="143" y="185"/>
                    <a:pt x="92" y="185"/>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513" name="Google Shape;1513;p34"/>
            <p:cNvSpPr/>
            <p:nvPr/>
          </p:nvSpPr>
          <p:spPr>
            <a:xfrm>
              <a:off x="1990991" y="894626"/>
              <a:ext cx="5837" cy="5837"/>
            </a:xfrm>
            <a:custGeom>
              <a:avLst/>
              <a:gdLst/>
              <a:ahLst/>
              <a:cxnLst/>
              <a:rect l="l" t="t" r="r" b="b"/>
              <a:pathLst>
                <a:path w="185" h="185" extrusionOk="0">
                  <a:moveTo>
                    <a:pt x="93" y="185"/>
                  </a:moveTo>
                  <a:cubicBezTo>
                    <a:pt x="42" y="185"/>
                    <a:pt x="1" y="143"/>
                    <a:pt x="1" y="93"/>
                  </a:cubicBezTo>
                  <a:cubicBezTo>
                    <a:pt x="1" y="42"/>
                    <a:pt x="42" y="1"/>
                    <a:pt x="93" y="1"/>
                  </a:cubicBezTo>
                  <a:cubicBezTo>
                    <a:pt x="143" y="1"/>
                    <a:pt x="185" y="42"/>
                    <a:pt x="185" y="93"/>
                  </a:cubicBezTo>
                  <a:cubicBezTo>
                    <a:pt x="185" y="143"/>
                    <a:pt x="143" y="185"/>
                    <a:pt x="93" y="185"/>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514" name="Google Shape;1514;p34"/>
            <p:cNvSpPr/>
            <p:nvPr/>
          </p:nvSpPr>
          <p:spPr>
            <a:xfrm>
              <a:off x="1972122" y="894626"/>
              <a:ext cx="5837" cy="5837"/>
            </a:xfrm>
            <a:custGeom>
              <a:avLst/>
              <a:gdLst/>
              <a:ahLst/>
              <a:cxnLst/>
              <a:rect l="l" t="t" r="r" b="b"/>
              <a:pathLst>
                <a:path w="185" h="185" extrusionOk="0">
                  <a:moveTo>
                    <a:pt x="93" y="185"/>
                  </a:moveTo>
                  <a:cubicBezTo>
                    <a:pt x="42" y="185"/>
                    <a:pt x="1" y="143"/>
                    <a:pt x="1" y="93"/>
                  </a:cubicBezTo>
                  <a:cubicBezTo>
                    <a:pt x="1" y="42"/>
                    <a:pt x="42" y="1"/>
                    <a:pt x="93" y="1"/>
                  </a:cubicBezTo>
                  <a:cubicBezTo>
                    <a:pt x="143" y="1"/>
                    <a:pt x="185" y="42"/>
                    <a:pt x="185" y="93"/>
                  </a:cubicBezTo>
                  <a:cubicBezTo>
                    <a:pt x="185" y="143"/>
                    <a:pt x="143" y="185"/>
                    <a:pt x="93" y="185"/>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515" name="Google Shape;1515;p34"/>
            <p:cNvSpPr/>
            <p:nvPr/>
          </p:nvSpPr>
          <p:spPr>
            <a:xfrm>
              <a:off x="1953412" y="894626"/>
              <a:ext cx="5679" cy="5837"/>
            </a:xfrm>
            <a:custGeom>
              <a:avLst/>
              <a:gdLst/>
              <a:ahLst/>
              <a:cxnLst/>
              <a:rect l="l" t="t" r="r" b="b"/>
              <a:pathLst>
                <a:path w="180" h="185" extrusionOk="0">
                  <a:moveTo>
                    <a:pt x="92" y="185"/>
                  </a:moveTo>
                  <a:cubicBezTo>
                    <a:pt x="42" y="185"/>
                    <a:pt x="0" y="143"/>
                    <a:pt x="0" y="93"/>
                  </a:cubicBezTo>
                  <a:cubicBezTo>
                    <a:pt x="0" y="42"/>
                    <a:pt x="42" y="1"/>
                    <a:pt x="92" y="1"/>
                  </a:cubicBezTo>
                  <a:cubicBezTo>
                    <a:pt x="143" y="1"/>
                    <a:pt x="180" y="42"/>
                    <a:pt x="180" y="93"/>
                  </a:cubicBezTo>
                  <a:cubicBezTo>
                    <a:pt x="180" y="143"/>
                    <a:pt x="143" y="185"/>
                    <a:pt x="92" y="185"/>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516" name="Google Shape;1516;p34"/>
            <p:cNvSpPr/>
            <p:nvPr/>
          </p:nvSpPr>
          <p:spPr>
            <a:xfrm>
              <a:off x="1934543" y="894626"/>
              <a:ext cx="5837" cy="5837"/>
            </a:xfrm>
            <a:custGeom>
              <a:avLst/>
              <a:gdLst/>
              <a:ahLst/>
              <a:cxnLst/>
              <a:rect l="l" t="t" r="r" b="b"/>
              <a:pathLst>
                <a:path w="185" h="185" extrusionOk="0">
                  <a:moveTo>
                    <a:pt x="92" y="185"/>
                  </a:moveTo>
                  <a:cubicBezTo>
                    <a:pt x="42" y="185"/>
                    <a:pt x="1" y="143"/>
                    <a:pt x="1" y="93"/>
                  </a:cubicBezTo>
                  <a:cubicBezTo>
                    <a:pt x="1" y="42"/>
                    <a:pt x="42" y="1"/>
                    <a:pt x="92" y="1"/>
                  </a:cubicBezTo>
                  <a:cubicBezTo>
                    <a:pt x="143" y="1"/>
                    <a:pt x="184" y="42"/>
                    <a:pt x="184" y="93"/>
                  </a:cubicBezTo>
                  <a:cubicBezTo>
                    <a:pt x="184" y="143"/>
                    <a:pt x="143" y="185"/>
                    <a:pt x="92" y="185"/>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517" name="Google Shape;1517;p34"/>
            <p:cNvSpPr/>
            <p:nvPr/>
          </p:nvSpPr>
          <p:spPr>
            <a:xfrm>
              <a:off x="1915833" y="894626"/>
              <a:ext cx="5679" cy="5837"/>
            </a:xfrm>
            <a:custGeom>
              <a:avLst/>
              <a:gdLst/>
              <a:ahLst/>
              <a:cxnLst/>
              <a:rect l="l" t="t" r="r" b="b"/>
              <a:pathLst>
                <a:path w="180" h="185" extrusionOk="0">
                  <a:moveTo>
                    <a:pt x="92" y="185"/>
                  </a:moveTo>
                  <a:cubicBezTo>
                    <a:pt x="42" y="185"/>
                    <a:pt x="0" y="143"/>
                    <a:pt x="0" y="93"/>
                  </a:cubicBezTo>
                  <a:cubicBezTo>
                    <a:pt x="0" y="42"/>
                    <a:pt x="42" y="1"/>
                    <a:pt x="92" y="1"/>
                  </a:cubicBezTo>
                  <a:cubicBezTo>
                    <a:pt x="143" y="1"/>
                    <a:pt x="180" y="42"/>
                    <a:pt x="180" y="93"/>
                  </a:cubicBezTo>
                  <a:cubicBezTo>
                    <a:pt x="180" y="143"/>
                    <a:pt x="143" y="185"/>
                    <a:pt x="92" y="185"/>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518" name="Google Shape;1518;p34"/>
            <p:cNvSpPr/>
            <p:nvPr/>
          </p:nvSpPr>
          <p:spPr>
            <a:xfrm>
              <a:off x="1896964" y="894626"/>
              <a:ext cx="5837" cy="5837"/>
            </a:xfrm>
            <a:custGeom>
              <a:avLst/>
              <a:gdLst/>
              <a:ahLst/>
              <a:cxnLst/>
              <a:rect l="l" t="t" r="r" b="b"/>
              <a:pathLst>
                <a:path w="185" h="185" extrusionOk="0">
                  <a:moveTo>
                    <a:pt x="92" y="185"/>
                  </a:moveTo>
                  <a:cubicBezTo>
                    <a:pt x="42" y="185"/>
                    <a:pt x="0" y="143"/>
                    <a:pt x="0" y="93"/>
                  </a:cubicBezTo>
                  <a:cubicBezTo>
                    <a:pt x="0" y="42"/>
                    <a:pt x="42" y="1"/>
                    <a:pt x="92" y="1"/>
                  </a:cubicBezTo>
                  <a:cubicBezTo>
                    <a:pt x="143" y="1"/>
                    <a:pt x="184" y="42"/>
                    <a:pt x="184" y="93"/>
                  </a:cubicBezTo>
                  <a:cubicBezTo>
                    <a:pt x="184" y="143"/>
                    <a:pt x="143" y="185"/>
                    <a:pt x="92" y="185"/>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519" name="Google Shape;1519;p34"/>
            <p:cNvSpPr/>
            <p:nvPr/>
          </p:nvSpPr>
          <p:spPr>
            <a:xfrm>
              <a:off x="1878222" y="894626"/>
              <a:ext cx="5711" cy="5837"/>
            </a:xfrm>
            <a:custGeom>
              <a:avLst/>
              <a:gdLst/>
              <a:ahLst/>
              <a:cxnLst/>
              <a:rect l="l" t="t" r="r" b="b"/>
              <a:pathLst>
                <a:path w="181" h="185" extrusionOk="0">
                  <a:moveTo>
                    <a:pt x="93" y="185"/>
                  </a:moveTo>
                  <a:cubicBezTo>
                    <a:pt x="42" y="185"/>
                    <a:pt x="1" y="143"/>
                    <a:pt x="1" y="93"/>
                  </a:cubicBezTo>
                  <a:cubicBezTo>
                    <a:pt x="1" y="42"/>
                    <a:pt x="42" y="1"/>
                    <a:pt x="93" y="1"/>
                  </a:cubicBezTo>
                  <a:cubicBezTo>
                    <a:pt x="139" y="1"/>
                    <a:pt x="180" y="42"/>
                    <a:pt x="180" y="93"/>
                  </a:cubicBezTo>
                  <a:cubicBezTo>
                    <a:pt x="180" y="143"/>
                    <a:pt x="139" y="185"/>
                    <a:pt x="93" y="185"/>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520" name="Google Shape;1520;p34"/>
            <p:cNvSpPr/>
            <p:nvPr/>
          </p:nvSpPr>
          <p:spPr>
            <a:xfrm>
              <a:off x="1859354" y="894626"/>
              <a:ext cx="5837" cy="5837"/>
            </a:xfrm>
            <a:custGeom>
              <a:avLst/>
              <a:gdLst/>
              <a:ahLst/>
              <a:cxnLst/>
              <a:rect l="l" t="t" r="r" b="b"/>
              <a:pathLst>
                <a:path w="185" h="185" extrusionOk="0">
                  <a:moveTo>
                    <a:pt x="93" y="185"/>
                  </a:moveTo>
                  <a:cubicBezTo>
                    <a:pt x="42" y="185"/>
                    <a:pt x="1" y="143"/>
                    <a:pt x="1" y="93"/>
                  </a:cubicBezTo>
                  <a:cubicBezTo>
                    <a:pt x="1" y="42"/>
                    <a:pt x="42" y="1"/>
                    <a:pt x="93" y="1"/>
                  </a:cubicBezTo>
                  <a:cubicBezTo>
                    <a:pt x="144" y="1"/>
                    <a:pt x="185" y="42"/>
                    <a:pt x="185" y="93"/>
                  </a:cubicBezTo>
                  <a:cubicBezTo>
                    <a:pt x="185" y="143"/>
                    <a:pt x="144" y="185"/>
                    <a:pt x="93" y="185"/>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grpSp>
        <p:nvGrpSpPr>
          <p:cNvPr id="1521" name="Google Shape;1521;p34"/>
          <p:cNvGrpSpPr/>
          <p:nvPr/>
        </p:nvGrpSpPr>
        <p:grpSpPr>
          <a:xfrm>
            <a:off x="11568652" y="5246628"/>
            <a:ext cx="536821" cy="1135313"/>
            <a:chOff x="8612064" y="3666995"/>
            <a:chExt cx="402616" cy="851485"/>
          </a:xfrm>
        </p:grpSpPr>
        <p:sp>
          <p:nvSpPr>
            <p:cNvPr id="1522" name="Google Shape;1522;p34"/>
            <p:cNvSpPr/>
            <p:nvPr/>
          </p:nvSpPr>
          <p:spPr>
            <a:xfrm>
              <a:off x="8612064" y="3666995"/>
              <a:ext cx="402616" cy="454401"/>
            </a:xfrm>
            <a:custGeom>
              <a:avLst/>
              <a:gdLst/>
              <a:ahLst/>
              <a:cxnLst/>
              <a:rect l="l" t="t" r="r" b="b"/>
              <a:pathLst>
                <a:path w="9913" h="11188" extrusionOk="0">
                  <a:moveTo>
                    <a:pt x="9912" y="0"/>
                  </a:moveTo>
                  <a:lnTo>
                    <a:pt x="1" y="9956"/>
                  </a:lnTo>
                  <a:lnTo>
                    <a:pt x="1" y="11187"/>
                  </a:lnTo>
                  <a:lnTo>
                    <a:pt x="9912" y="1231"/>
                  </a:lnTo>
                  <a:lnTo>
                    <a:pt x="9912"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523" name="Google Shape;1523;p34"/>
            <p:cNvSpPr/>
            <p:nvPr/>
          </p:nvSpPr>
          <p:spPr>
            <a:xfrm>
              <a:off x="8612064" y="3781486"/>
              <a:ext cx="402616" cy="454401"/>
            </a:xfrm>
            <a:custGeom>
              <a:avLst/>
              <a:gdLst/>
              <a:ahLst/>
              <a:cxnLst/>
              <a:rect l="l" t="t" r="r" b="b"/>
              <a:pathLst>
                <a:path w="9913" h="11188" extrusionOk="0">
                  <a:moveTo>
                    <a:pt x="9912" y="0"/>
                  </a:moveTo>
                  <a:lnTo>
                    <a:pt x="1" y="9965"/>
                  </a:lnTo>
                  <a:lnTo>
                    <a:pt x="1" y="11187"/>
                  </a:lnTo>
                  <a:lnTo>
                    <a:pt x="9912" y="1231"/>
                  </a:lnTo>
                  <a:lnTo>
                    <a:pt x="9912"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524" name="Google Shape;1524;p34"/>
            <p:cNvSpPr/>
            <p:nvPr/>
          </p:nvSpPr>
          <p:spPr>
            <a:xfrm>
              <a:off x="8612064" y="3895978"/>
              <a:ext cx="402616" cy="454401"/>
            </a:xfrm>
            <a:custGeom>
              <a:avLst/>
              <a:gdLst/>
              <a:ahLst/>
              <a:cxnLst/>
              <a:rect l="l" t="t" r="r" b="b"/>
              <a:pathLst>
                <a:path w="9913" h="11188" extrusionOk="0">
                  <a:moveTo>
                    <a:pt x="9912" y="0"/>
                  </a:moveTo>
                  <a:lnTo>
                    <a:pt x="1" y="9965"/>
                  </a:lnTo>
                  <a:lnTo>
                    <a:pt x="1" y="11187"/>
                  </a:lnTo>
                  <a:lnTo>
                    <a:pt x="9912" y="1231"/>
                  </a:lnTo>
                  <a:lnTo>
                    <a:pt x="9912"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525" name="Google Shape;1525;p34"/>
            <p:cNvSpPr/>
            <p:nvPr/>
          </p:nvSpPr>
          <p:spPr>
            <a:xfrm>
              <a:off x="8612064" y="4010835"/>
              <a:ext cx="402616" cy="454401"/>
            </a:xfrm>
            <a:custGeom>
              <a:avLst/>
              <a:gdLst/>
              <a:ahLst/>
              <a:cxnLst/>
              <a:rect l="l" t="t" r="r" b="b"/>
              <a:pathLst>
                <a:path w="9913" h="11188" extrusionOk="0">
                  <a:moveTo>
                    <a:pt x="9912" y="0"/>
                  </a:moveTo>
                  <a:lnTo>
                    <a:pt x="1" y="9956"/>
                  </a:lnTo>
                  <a:lnTo>
                    <a:pt x="1" y="11187"/>
                  </a:lnTo>
                  <a:lnTo>
                    <a:pt x="9912" y="1222"/>
                  </a:lnTo>
                  <a:lnTo>
                    <a:pt x="9912"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526" name="Google Shape;1526;p34"/>
            <p:cNvSpPr/>
            <p:nvPr/>
          </p:nvSpPr>
          <p:spPr>
            <a:xfrm>
              <a:off x="8622949" y="4125326"/>
              <a:ext cx="391732" cy="393153"/>
            </a:xfrm>
            <a:custGeom>
              <a:avLst/>
              <a:gdLst/>
              <a:ahLst/>
              <a:cxnLst/>
              <a:rect l="l" t="t" r="r" b="b"/>
              <a:pathLst>
                <a:path w="9645" h="9680" extrusionOk="0">
                  <a:moveTo>
                    <a:pt x="9644" y="0"/>
                  </a:moveTo>
                  <a:lnTo>
                    <a:pt x="1" y="9680"/>
                  </a:lnTo>
                  <a:lnTo>
                    <a:pt x="1223" y="9680"/>
                  </a:lnTo>
                  <a:lnTo>
                    <a:pt x="9644" y="1222"/>
                  </a:lnTo>
                  <a:lnTo>
                    <a:pt x="9644"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527" name="Google Shape;1527;p34"/>
            <p:cNvSpPr/>
            <p:nvPr/>
          </p:nvSpPr>
          <p:spPr>
            <a:xfrm>
              <a:off x="8737075" y="4239818"/>
              <a:ext cx="277604" cy="278660"/>
            </a:xfrm>
            <a:custGeom>
              <a:avLst/>
              <a:gdLst/>
              <a:ahLst/>
              <a:cxnLst/>
              <a:rect l="l" t="t" r="r" b="b"/>
              <a:pathLst>
                <a:path w="6835" h="6861" extrusionOk="0">
                  <a:moveTo>
                    <a:pt x="6834" y="0"/>
                  </a:moveTo>
                  <a:lnTo>
                    <a:pt x="1" y="6861"/>
                  </a:lnTo>
                  <a:lnTo>
                    <a:pt x="1223" y="6861"/>
                  </a:lnTo>
                  <a:lnTo>
                    <a:pt x="6834" y="1231"/>
                  </a:lnTo>
                  <a:lnTo>
                    <a:pt x="6834"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528" name="Google Shape;1528;p34"/>
            <p:cNvSpPr/>
            <p:nvPr/>
          </p:nvSpPr>
          <p:spPr>
            <a:xfrm>
              <a:off x="8851201" y="4354309"/>
              <a:ext cx="163475" cy="164166"/>
            </a:xfrm>
            <a:custGeom>
              <a:avLst/>
              <a:gdLst/>
              <a:ahLst/>
              <a:cxnLst/>
              <a:rect l="l" t="t" r="r" b="b"/>
              <a:pathLst>
                <a:path w="4025" h="4042" extrusionOk="0">
                  <a:moveTo>
                    <a:pt x="4024" y="0"/>
                  </a:moveTo>
                  <a:lnTo>
                    <a:pt x="1" y="4042"/>
                  </a:lnTo>
                  <a:lnTo>
                    <a:pt x="1223" y="4042"/>
                  </a:lnTo>
                  <a:lnTo>
                    <a:pt x="4024" y="1231"/>
                  </a:lnTo>
                  <a:lnTo>
                    <a:pt x="4024"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grpSp>
        <p:nvGrpSpPr>
          <p:cNvPr id="1529" name="Google Shape;1529;p34"/>
          <p:cNvGrpSpPr/>
          <p:nvPr/>
        </p:nvGrpSpPr>
        <p:grpSpPr>
          <a:xfrm>
            <a:off x="-221005" y="6138793"/>
            <a:ext cx="3372768" cy="571780"/>
            <a:chOff x="-165754" y="4604094"/>
            <a:chExt cx="2529576" cy="428835"/>
          </a:xfrm>
        </p:grpSpPr>
        <p:grpSp>
          <p:nvGrpSpPr>
            <p:cNvPr id="1530" name="Google Shape;1530;p34"/>
            <p:cNvGrpSpPr/>
            <p:nvPr/>
          </p:nvGrpSpPr>
          <p:grpSpPr>
            <a:xfrm rot="5400000">
              <a:off x="1934987" y="4604094"/>
              <a:ext cx="428835" cy="428835"/>
              <a:chOff x="8380157" y="546043"/>
              <a:chExt cx="273300" cy="273300"/>
            </a:xfrm>
          </p:grpSpPr>
          <p:sp>
            <p:nvSpPr>
              <p:cNvPr id="1531" name="Google Shape;1531;p34"/>
              <p:cNvSpPr/>
              <p:nvPr/>
            </p:nvSpPr>
            <p:spPr>
              <a:xfrm>
                <a:off x="8380157" y="546043"/>
                <a:ext cx="273300" cy="273300"/>
              </a:xfrm>
              <a:prstGeom prst="ellipse">
                <a:avLst/>
              </a:prstGeom>
              <a:gradFill>
                <a:gsLst>
                  <a:gs pos="0">
                    <a:schemeClr val="lt1"/>
                  </a:gs>
                  <a:gs pos="50000">
                    <a:schemeClr val="lt1"/>
                  </a:gs>
                  <a:gs pos="100000">
                    <a:schemeClr val="accent1"/>
                  </a:gs>
                </a:gsLst>
                <a:lin ang="5400700" scaled="0"/>
              </a:gradFill>
              <a:ln>
                <a:noFill/>
              </a:ln>
              <a:effectLst>
                <a:outerShdw blurRad="57150" dist="9525" algn="bl" rotWithShape="0">
                  <a:srgbClr val="000000">
                    <a:alpha val="19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532" name="Google Shape;1532;p34"/>
              <p:cNvSpPr/>
              <p:nvPr/>
            </p:nvSpPr>
            <p:spPr>
              <a:xfrm>
                <a:off x="8418857" y="584743"/>
                <a:ext cx="195900" cy="195900"/>
              </a:xfrm>
              <a:prstGeom prst="ellipse">
                <a:avLst/>
              </a:prstGeom>
              <a:noFill/>
              <a:ln w="19050"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cxnSp>
          <p:nvCxnSpPr>
            <p:cNvPr id="1533" name="Google Shape;1533;p34"/>
            <p:cNvCxnSpPr/>
            <p:nvPr/>
          </p:nvCxnSpPr>
          <p:spPr>
            <a:xfrm>
              <a:off x="913646" y="3739116"/>
              <a:ext cx="0" cy="2158800"/>
            </a:xfrm>
            <a:prstGeom prst="straightConnector1">
              <a:avLst/>
            </a:prstGeom>
            <a:noFill/>
            <a:ln w="19050" cap="flat" cmpd="sng">
              <a:solidFill>
                <a:schemeClr val="accent3"/>
              </a:solidFill>
              <a:prstDash val="solid"/>
              <a:round/>
              <a:headEnd type="none" w="med" len="med"/>
              <a:tailEnd type="none" w="med" len="med"/>
            </a:ln>
          </p:spPr>
        </p:cxnSp>
      </p:grpSp>
    </p:spTree>
    <p:extLst>
      <p:ext uri="{BB962C8B-B14F-4D97-AF65-F5344CB8AC3E}">
        <p14:creationId xmlns:p14="http://schemas.microsoft.com/office/powerpoint/2010/main" val="86749385"/>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matchingName="Background 3">
  <p:cSld name="Background 3">
    <p:spTree>
      <p:nvGrpSpPr>
        <p:cNvPr id="1" name="Shape 1534"/>
        <p:cNvGrpSpPr/>
        <p:nvPr/>
      </p:nvGrpSpPr>
      <p:grpSpPr>
        <a:xfrm>
          <a:off x="0" y="0"/>
          <a:ext cx="0" cy="0"/>
          <a:chOff x="0" y="0"/>
          <a:chExt cx="0" cy="0"/>
        </a:xfrm>
      </p:grpSpPr>
      <p:grpSp>
        <p:nvGrpSpPr>
          <p:cNvPr id="1535" name="Google Shape;1535;p35"/>
          <p:cNvGrpSpPr/>
          <p:nvPr/>
        </p:nvGrpSpPr>
        <p:grpSpPr>
          <a:xfrm>
            <a:off x="8360737" y="1712679"/>
            <a:ext cx="3689104" cy="5183488"/>
            <a:chOff x="6270553" y="1284509"/>
            <a:chExt cx="2766828" cy="3887616"/>
          </a:xfrm>
        </p:grpSpPr>
        <p:grpSp>
          <p:nvGrpSpPr>
            <p:cNvPr id="1536" name="Google Shape;1536;p35"/>
            <p:cNvGrpSpPr/>
            <p:nvPr/>
          </p:nvGrpSpPr>
          <p:grpSpPr>
            <a:xfrm>
              <a:off x="8644060" y="1284509"/>
              <a:ext cx="393321" cy="393271"/>
              <a:chOff x="7087635" y="4171734"/>
              <a:chExt cx="393321" cy="393271"/>
            </a:xfrm>
          </p:grpSpPr>
          <p:sp>
            <p:nvSpPr>
              <p:cNvPr id="1537" name="Google Shape;1537;p35"/>
              <p:cNvSpPr/>
              <p:nvPr/>
            </p:nvSpPr>
            <p:spPr>
              <a:xfrm>
                <a:off x="7087635" y="4171734"/>
                <a:ext cx="393321" cy="393271"/>
              </a:xfrm>
              <a:custGeom>
                <a:avLst/>
                <a:gdLst/>
                <a:ahLst/>
                <a:cxnLst/>
                <a:rect l="l" t="t" r="r" b="b"/>
                <a:pathLst>
                  <a:path w="7772" h="7771" extrusionOk="0">
                    <a:moveTo>
                      <a:pt x="1" y="3890"/>
                    </a:moveTo>
                    <a:cubicBezTo>
                      <a:pt x="1" y="6031"/>
                      <a:pt x="1740" y="7770"/>
                      <a:pt x="3881" y="7770"/>
                    </a:cubicBezTo>
                    <a:lnTo>
                      <a:pt x="3881" y="7770"/>
                    </a:lnTo>
                    <a:cubicBezTo>
                      <a:pt x="6031" y="7770"/>
                      <a:pt x="7771" y="6031"/>
                      <a:pt x="7771" y="3890"/>
                    </a:cubicBezTo>
                    <a:lnTo>
                      <a:pt x="7771" y="3890"/>
                    </a:lnTo>
                    <a:cubicBezTo>
                      <a:pt x="7771" y="1740"/>
                      <a:pt x="6031" y="0"/>
                      <a:pt x="3881" y="0"/>
                    </a:cubicBezTo>
                    <a:lnTo>
                      <a:pt x="3881" y="0"/>
                    </a:lnTo>
                    <a:cubicBezTo>
                      <a:pt x="1740" y="0"/>
                      <a:pt x="1" y="1740"/>
                      <a:pt x="1" y="3890"/>
                    </a:cubicBezTo>
                    <a:close/>
                  </a:path>
                </a:pathLst>
              </a:custGeom>
              <a:gradFill>
                <a:gsLst>
                  <a:gs pos="0">
                    <a:schemeClr val="lt1"/>
                  </a:gs>
                  <a:gs pos="100000">
                    <a:schemeClr val="accent1"/>
                  </a:gs>
                </a:gsLst>
                <a:lin ang="2698631" scaled="0"/>
              </a:gradFill>
              <a:ln>
                <a:noFill/>
              </a:ln>
              <a:effectLst>
                <a:outerShdw blurRad="114300" dist="19050" dir="3000000" algn="bl" rotWithShape="0">
                  <a:srgbClr val="000000">
                    <a:alpha val="19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538" name="Google Shape;1538;p35"/>
              <p:cNvSpPr/>
              <p:nvPr/>
            </p:nvSpPr>
            <p:spPr>
              <a:xfrm>
                <a:off x="7149070" y="4234029"/>
                <a:ext cx="269131" cy="268675"/>
              </a:xfrm>
              <a:custGeom>
                <a:avLst/>
                <a:gdLst/>
                <a:ahLst/>
                <a:cxnLst/>
                <a:rect l="l" t="t" r="r" b="b"/>
                <a:pathLst>
                  <a:path w="5318" h="5309" extrusionOk="0">
                    <a:moveTo>
                      <a:pt x="2659" y="419"/>
                    </a:moveTo>
                    <a:cubicBezTo>
                      <a:pt x="3890" y="419"/>
                      <a:pt x="4898" y="1419"/>
                      <a:pt x="4898" y="2659"/>
                    </a:cubicBezTo>
                    <a:cubicBezTo>
                      <a:pt x="4898" y="3890"/>
                      <a:pt x="3890" y="4889"/>
                      <a:pt x="2659" y="4889"/>
                    </a:cubicBezTo>
                    <a:cubicBezTo>
                      <a:pt x="1427" y="4889"/>
                      <a:pt x="428" y="3890"/>
                      <a:pt x="428" y="2659"/>
                    </a:cubicBezTo>
                    <a:cubicBezTo>
                      <a:pt x="428" y="1419"/>
                      <a:pt x="1427" y="419"/>
                      <a:pt x="2659" y="419"/>
                    </a:cubicBezTo>
                    <a:close/>
                    <a:moveTo>
                      <a:pt x="2659" y="0"/>
                    </a:moveTo>
                    <a:cubicBezTo>
                      <a:pt x="1196" y="0"/>
                      <a:pt x="0" y="1187"/>
                      <a:pt x="0" y="2659"/>
                    </a:cubicBezTo>
                    <a:cubicBezTo>
                      <a:pt x="0" y="4122"/>
                      <a:pt x="1196" y="5308"/>
                      <a:pt x="2659" y="5308"/>
                    </a:cubicBezTo>
                    <a:cubicBezTo>
                      <a:pt x="4122" y="5308"/>
                      <a:pt x="5317" y="4122"/>
                      <a:pt x="5317" y="2659"/>
                    </a:cubicBezTo>
                    <a:cubicBezTo>
                      <a:pt x="5317" y="1187"/>
                      <a:pt x="4122" y="0"/>
                      <a:pt x="2659"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sp>
          <p:nvSpPr>
            <p:cNvPr id="1539" name="Google Shape;1539;p35"/>
            <p:cNvSpPr/>
            <p:nvPr/>
          </p:nvSpPr>
          <p:spPr>
            <a:xfrm>
              <a:off x="6270553" y="4517674"/>
              <a:ext cx="137754" cy="137754"/>
            </a:xfrm>
            <a:custGeom>
              <a:avLst/>
              <a:gdLst/>
              <a:ahLst/>
              <a:cxnLst/>
              <a:rect l="l" t="t" r="r" b="b"/>
              <a:pathLst>
                <a:path w="2722" h="2722" extrusionOk="0">
                  <a:moveTo>
                    <a:pt x="1357" y="420"/>
                  </a:moveTo>
                  <a:cubicBezTo>
                    <a:pt x="1883" y="420"/>
                    <a:pt x="2302" y="839"/>
                    <a:pt x="2302" y="1357"/>
                  </a:cubicBezTo>
                  <a:cubicBezTo>
                    <a:pt x="2302" y="1883"/>
                    <a:pt x="1883" y="2302"/>
                    <a:pt x="1357" y="2302"/>
                  </a:cubicBezTo>
                  <a:cubicBezTo>
                    <a:pt x="839" y="2302"/>
                    <a:pt x="420" y="1883"/>
                    <a:pt x="420" y="1357"/>
                  </a:cubicBezTo>
                  <a:cubicBezTo>
                    <a:pt x="420" y="839"/>
                    <a:pt x="839" y="420"/>
                    <a:pt x="1357" y="420"/>
                  </a:cubicBezTo>
                  <a:close/>
                  <a:moveTo>
                    <a:pt x="1357" y="1"/>
                  </a:moveTo>
                  <a:cubicBezTo>
                    <a:pt x="607" y="1"/>
                    <a:pt x="1" y="607"/>
                    <a:pt x="1" y="1357"/>
                  </a:cubicBezTo>
                  <a:cubicBezTo>
                    <a:pt x="1" y="2115"/>
                    <a:pt x="607" y="2721"/>
                    <a:pt x="1357" y="2721"/>
                  </a:cubicBezTo>
                  <a:cubicBezTo>
                    <a:pt x="2115" y="2721"/>
                    <a:pt x="2722" y="2115"/>
                    <a:pt x="2722" y="1357"/>
                  </a:cubicBezTo>
                  <a:cubicBezTo>
                    <a:pt x="2722" y="607"/>
                    <a:pt x="2115" y="1"/>
                    <a:pt x="1357"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540" name="Google Shape;1540;p35"/>
            <p:cNvSpPr/>
            <p:nvPr/>
          </p:nvSpPr>
          <p:spPr>
            <a:xfrm>
              <a:off x="8509525" y="1598375"/>
              <a:ext cx="335275" cy="3573750"/>
            </a:xfrm>
            <a:custGeom>
              <a:avLst/>
              <a:gdLst/>
              <a:ahLst/>
              <a:cxnLst/>
              <a:rect l="l" t="t" r="r" b="b"/>
              <a:pathLst>
                <a:path w="13411" h="142950" extrusionOk="0">
                  <a:moveTo>
                    <a:pt x="0" y="142950"/>
                  </a:moveTo>
                  <a:lnTo>
                    <a:pt x="0" y="77220"/>
                  </a:lnTo>
                  <a:lnTo>
                    <a:pt x="13411" y="53992"/>
                  </a:lnTo>
                  <a:lnTo>
                    <a:pt x="13411" y="0"/>
                  </a:lnTo>
                </a:path>
              </a:pathLst>
            </a:custGeom>
            <a:noFill/>
            <a:ln w="19050" cap="flat" cmpd="sng">
              <a:solidFill>
                <a:schemeClr val="accent3"/>
              </a:solidFill>
              <a:prstDash val="solid"/>
              <a:round/>
              <a:headEnd type="none" w="med" len="med"/>
              <a:tailEnd type="none" w="med" len="med"/>
            </a:ln>
          </p:spPr>
        </p:sp>
        <p:sp>
          <p:nvSpPr>
            <p:cNvPr id="1541" name="Google Shape;1541;p35"/>
            <p:cNvSpPr/>
            <p:nvPr/>
          </p:nvSpPr>
          <p:spPr>
            <a:xfrm>
              <a:off x="6385325" y="4605875"/>
              <a:ext cx="2117525" cy="207075"/>
            </a:xfrm>
            <a:custGeom>
              <a:avLst/>
              <a:gdLst/>
              <a:ahLst/>
              <a:cxnLst/>
              <a:rect l="l" t="t" r="r" b="b"/>
              <a:pathLst>
                <a:path w="84701" h="8283" extrusionOk="0">
                  <a:moveTo>
                    <a:pt x="84701" y="8283"/>
                  </a:moveTo>
                  <a:lnTo>
                    <a:pt x="20574" y="8283"/>
                  </a:lnTo>
                  <a:lnTo>
                    <a:pt x="0" y="0"/>
                  </a:lnTo>
                </a:path>
              </a:pathLst>
            </a:custGeom>
            <a:noFill/>
            <a:ln w="19050" cap="flat" cmpd="sng">
              <a:solidFill>
                <a:schemeClr val="accent3"/>
              </a:solidFill>
              <a:prstDash val="solid"/>
              <a:round/>
              <a:headEnd type="none" w="med" len="med"/>
              <a:tailEnd type="none" w="med" len="med"/>
            </a:ln>
          </p:spPr>
        </p:sp>
        <p:sp>
          <p:nvSpPr>
            <p:cNvPr id="1542" name="Google Shape;1542;p35"/>
            <p:cNvSpPr/>
            <p:nvPr/>
          </p:nvSpPr>
          <p:spPr>
            <a:xfrm flipH="1">
              <a:off x="7671665" y="4764745"/>
              <a:ext cx="103538" cy="103462"/>
            </a:xfrm>
            <a:custGeom>
              <a:avLst/>
              <a:gdLst/>
              <a:ahLst/>
              <a:cxnLst/>
              <a:rect l="l" t="t" r="r" b="b"/>
              <a:pathLst>
                <a:path w="1295" h="1294" extrusionOk="0">
                  <a:moveTo>
                    <a:pt x="643" y="0"/>
                  </a:moveTo>
                  <a:cubicBezTo>
                    <a:pt x="286" y="0"/>
                    <a:pt x="1" y="294"/>
                    <a:pt x="1" y="651"/>
                  </a:cubicBezTo>
                  <a:cubicBezTo>
                    <a:pt x="1" y="1008"/>
                    <a:pt x="286" y="1294"/>
                    <a:pt x="643" y="1294"/>
                  </a:cubicBezTo>
                  <a:cubicBezTo>
                    <a:pt x="1000" y="1294"/>
                    <a:pt x="1294" y="1008"/>
                    <a:pt x="1294" y="651"/>
                  </a:cubicBezTo>
                  <a:cubicBezTo>
                    <a:pt x="1294" y="294"/>
                    <a:pt x="1000" y="0"/>
                    <a:pt x="643"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543" name="Google Shape;1543;p35"/>
            <p:cNvSpPr/>
            <p:nvPr/>
          </p:nvSpPr>
          <p:spPr>
            <a:xfrm flipH="1">
              <a:off x="8461590" y="3476270"/>
              <a:ext cx="103538" cy="103462"/>
            </a:xfrm>
            <a:custGeom>
              <a:avLst/>
              <a:gdLst/>
              <a:ahLst/>
              <a:cxnLst/>
              <a:rect l="l" t="t" r="r" b="b"/>
              <a:pathLst>
                <a:path w="1295" h="1294" extrusionOk="0">
                  <a:moveTo>
                    <a:pt x="643" y="0"/>
                  </a:moveTo>
                  <a:cubicBezTo>
                    <a:pt x="286" y="0"/>
                    <a:pt x="1" y="294"/>
                    <a:pt x="1" y="651"/>
                  </a:cubicBezTo>
                  <a:cubicBezTo>
                    <a:pt x="1" y="1008"/>
                    <a:pt x="286" y="1294"/>
                    <a:pt x="643" y="1294"/>
                  </a:cubicBezTo>
                  <a:cubicBezTo>
                    <a:pt x="1000" y="1294"/>
                    <a:pt x="1294" y="1008"/>
                    <a:pt x="1294" y="651"/>
                  </a:cubicBezTo>
                  <a:cubicBezTo>
                    <a:pt x="1294" y="294"/>
                    <a:pt x="1000" y="0"/>
                    <a:pt x="643"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sp>
        <p:nvSpPr>
          <p:cNvPr id="1544" name="Google Shape;1544;p35"/>
          <p:cNvSpPr/>
          <p:nvPr/>
        </p:nvSpPr>
        <p:spPr>
          <a:xfrm rot="-5400000">
            <a:off x="3323600" y="6100067"/>
            <a:ext cx="1781600" cy="350800"/>
          </a:xfrm>
          <a:prstGeom prst="parallelogram">
            <a:avLst>
              <a:gd name="adj" fmla="val 25000"/>
            </a:avLst>
          </a:prstGeom>
          <a:gradFill>
            <a:gsLst>
              <a:gs pos="0">
                <a:schemeClr val="accent3"/>
              </a:gs>
              <a:gs pos="43000">
                <a:srgbClr val="DCDCDC">
                  <a:alpha val="41568"/>
                </a:srgbClr>
              </a:gs>
              <a:gs pos="100000">
                <a:srgbClr val="FFFFFF">
                  <a:alpha val="0"/>
                </a:srgbClr>
              </a:gs>
            </a:gsLst>
            <a:lin ang="0" scaled="0"/>
          </a:gra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545" name="Google Shape;1545;p35"/>
          <p:cNvSpPr/>
          <p:nvPr/>
        </p:nvSpPr>
        <p:spPr>
          <a:xfrm rot="-5400000">
            <a:off x="7086667" y="6100067"/>
            <a:ext cx="1781600" cy="350800"/>
          </a:xfrm>
          <a:prstGeom prst="parallelogram">
            <a:avLst>
              <a:gd name="adj" fmla="val 25000"/>
            </a:avLst>
          </a:prstGeom>
          <a:gradFill>
            <a:gsLst>
              <a:gs pos="0">
                <a:schemeClr val="accent3"/>
              </a:gs>
              <a:gs pos="43000">
                <a:srgbClr val="DCDCDC">
                  <a:alpha val="41568"/>
                </a:srgbClr>
              </a:gs>
              <a:gs pos="100000">
                <a:srgbClr val="FFFFFF">
                  <a:alpha val="0"/>
                </a:srgbClr>
              </a:gs>
            </a:gsLst>
            <a:lin ang="0" scaled="0"/>
          </a:gra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grpSp>
        <p:nvGrpSpPr>
          <p:cNvPr id="1546" name="Google Shape;1546;p35"/>
          <p:cNvGrpSpPr/>
          <p:nvPr/>
        </p:nvGrpSpPr>
        <p:grpSpPr>
          <a:xfrm rot="5400000">
            <a:off x="232346" y="875256"/>
            <a:ext cx="189677" cy="1587349"/>
            <a:chOff x="8231618" y="3838549"/>
            <a:chExt cx="142258" cy="1190512"/>
          </a:xfrm>
        </p:grpSpPr>
        <p:sp>
          <p:nvSpPr>
            <p:cNvPr id="1547" name="Google Shape;1547;p35"/>
            <p:cNvSpPr/>
            <p:nvPr/>
          </p:nvSpPr>
          <p:spPr>
            <a:xfrm>
              <a:off x="8297557" y="4510283"/>
              <a:ext cx="21255" cy="518777"/>
            </a:xfrm>
            <a:custGeom>
              <a:avLst/>
              <a:gdLst/>
              <a:ahLst/>
              <a:cxnLst/>
              <a:rect l="l" t="t" r="r" b="b"/>
              <a:pathLst>
                <a:path w="420" h="10251" extrusionOk="0">
                  <a:moveTo>
                    <a:pt x="0" y="10251"/>
                  </a:moveTo>
                  <a:lnTo>
                    <a:pt x="420" y="10251"/>
                  </a:lnTo>
                  <a:lnTo>
                    <a:pt x="420" y="1"/>
                  </a:lnTo>
                  <a:lnTo>
                    <a:pt x="0"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548" name="Google Shape;1548;p35"/>
            <p:cNvSpPr/>
            <p:nvPr/>
          </p:nvSpPr>
          <p:spPr>
            <a:xfrm>
              <a:off x="8231618" y="3838549"/>
              <a:ext cx="142258" cy="142258"/>
            </a:xfrm>
            <a:custGeom>
              <a:avLst/>
              <a:gdLst/>
              <a:ahLst/>
              <a:cxnLst/>
              <a:rect l="l" t="t" r="r" b="b"/>
              <a:pathLst>
                <a:path w="2811" h="2811" extrusionOk="0">
                  <a:moveTo>
                    <a:pt x="1" y="0"/>
                  </a:moveTo>
                  <a:lnTo>
                    <a:pt x="2811" y="0"/>
                  </a:lnTo>
                  <a:lnTo>
                    <a:pt x="2811" y="2810"/>
                  </a:lnTo>
                  <a:lnTo>
                    <a:pt x="1" y="281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549" name="Google Shape;1549;p35"/>
            <p:cNvSpPr/>
            <p:nvPr/>
          </p:nvSpPr>
          <p:spPr>
            <a:xfrm>
              <a:off x="8231618" y="4029938"/>
              <a:ext cx="142258" cy="141853"/>
            </a:xfrm>
            <a:custGeom>
              <a:avLst/>
              <a:gdLst/>
              <a:ahLst/>
              <a:cxnLst/>
              <a:rect l="l" t="t" r="r" b="b"/>
              <a:pathLst>
                <a:path w="2811" h="2803" extrusionOk="0">
                  <a:moveTo>
                    <a:pt x="1" y="1"/>
                  </a:moveTo>
                  <a:lnTo>
                    <a:pt x="2811" y="1"/>
                  </a:lnTo>
                  <a:lnTo>
                    <a:pt x="2811" y="2802"/>
                  </a:lnTo>
                  <a:lnTo>
                    <a:pt x="1" y="2802"/>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550" name="Google Shape;1550;p35"/>
            <p:cNvSpPr/>
            <p:nvPr/>
          </p:nvSpPr>
          <p:spPr>
            <a:xfrm>
              <a:off x="8231618" y="4220922"/>
              <a:ext cx="142258" cy="141802"/>
            </a:xfrm>
            <a:custGeom>
              <a:avLst/>
              <a:gdLst/>
              <a:ahLst/>
              <a:cxnLst/>
              <a:rect l="l" t="t" r="r" b="b"/>
              <a:pathLst>
                <a:path w="2811" h="2802" extrusionOk="0">
                  <a:moveTo>
                    <a:pt x="1" y="0"/>
                  </a:moveTo>
                  <a:lnTo>
                    <a:pt x="2811" y="0"/>
                  </a:lnTo>
                  <a:lnTo>
                    <a:pt x="2811" y="2802"/>
                  </a:lnTo>
                  <a:lnTo>
                    <a:pt x="1" y="2802"/>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551" name="Google Shape;1551;p35"/>
            <p:cNvSpPr/>
            <p:nvPr/>
          </p:nvSpPr>
          <p:spPr>
            <a:xfrm>
              <a:off x="8231618" y="4411907"/>
              <a:ext cx="142258" cy="142258"/>
            </a:xfrm>
            <a:custGeom>
              <a:avLst/>
              <a:gdLst/>
              <a:ahLst/>
              <a:cxnLst/>
              <a:rect l="l" t="t" r="r" b="b"/>
              <a:pathLst>
                <a:path w="2811" h="2811" extrusionOk="0">
                  <a:moveTo>
                    <a:pt x="1" y="0"/>
                  </a:moveTo>
                  <a:lnTo>
                    <a:pt x="2811" y="0"/>
                  </a:lnTo>
                  <a:lnTo>
                    <a:pt x="2811" y="2810"/>
                  </a:lnTo>
                  <a:lnTo>
                    <a:pt x="1" y="281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grpSp>
        <p:nvGrpSpPr>
          <p:cNvPr id="1552" name="Google Shape;1552;p35"/>
          <p:cNvGrpSpPr/>
          <p:nvPr/>
        </p:nvGrpSpPr>
        <p:grpSpPr>
          <a:xfrm>
            <a:off x="286822" y="3576132"/>
            <a:ext cx="571780" cy="3372768"/>
            <a:chOff x="215116" y="2682099"/>
            <a:chExt cx="428835" cy="2529576"/>
          </a:xfrm>
        </p:grpSpPr>
        <p:grpSp>
          <p:nvGrpSpPr>
            <p:cNvPr id="1553" name="Google Shape;1553;p35"/>
            <p:cNvGrpSpPr/>
            <p:nvPr/>
          </p:nvGrpSpPr>
          <p:grpSpPr>
            <a:xfrm>
              <a:off x="215116" y="2682099"/>
              <a:ext cx="428835" cy="428835"/>
              <a:chOff x="8380157" y="546043"/>
              <a:chExt cx="273300" cy="273300"/>
            </a:xfrm>
          </p:grpSpPr>
          <p:sp>
            <p:nvSpPr>
              <p:cNvPr id="1554" name="Google Shape;1554;p35"/>
              <p:cNvSpPr/>
              <p:nvPr/>
            </p:nvSpPr>
            <p:spPr>
              <a:xfrm>
                <a:off x="8380157" y="546043"/>
                <a:ext cx="273300" cy="273300"/>
              </a:xfrm>
              <a:prstGeom prst="ellipse">
                <a:avLst/>
              </a:prstGeom>
              <a:gradFill>
                <a:gsLst>
                  <a:gs pos="0">
                    <a:schemeClr val="lt1"/>
                  </a:gs>
                  <a:gs pos="50000">
                    <a:schemeClr val="lt1"/>
                  </a:gs>
                  <a:gs pos="100000">
                    <a:schemeClr val="accent1"/>
                  </a:gs>
                </a:gsLst>
                <a:lin ang="5400700" scaled="0"/>
              </a:gradFill>
              <a:ln>
                <a:noFill/>
              </a:ln>
              <a:effectLst>
                <a:outerShdw blurRad="57150" dist="9525" algn="bl" rotWithShape="0">
                  <a:srgbClr val="000000">
                    <a:alpha val="19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555" name="Google Shape;1555;p35"/>
              <p:cNvSpPr/>
              <p:nvPr/>
            </p:nvSpPr>
            <p:spPr>
              <a:xfrm>
                <a:off x="8418857" y="584743"/>
                <a:ext cx="195900" cy="195900"/>
              </a:xfrm>
              <a:prstGeom prst="ellipse">
                <a:avLst/>
              </a:prstGeom>
              <a:noFill/>
              <a:ln w="19050"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cxnSp>
          <p:nvCxnSpPr>
            <p:cNvPr id="1556" name="Google Shape;1556;p35"/>
            <p:cNvCxnSpPr/>
            <p:nvPr/>
          </p:nvCxnSpPr>
          <p:spPr>
            <a:xfrm>
              <a:off x="429538" y="3052875"/>
              <a:ext cx="0" cy="2158800"/>
            </a:xfrm>
            <a:prstGeom prst="straightConnector1">
              <a:avLst/>
            </a:prstGeom>
            <a:noFill/>
            <a:ln w="19050" cap="flat" cmpd="sng">
              <a:solidFill>
                <a:schemeClr val="accent3"/>
              </a:solidFill>
              <a:prstDash val="solid"/>
              <a:round/>
              <a:headEnd type="none" w="med" len="med"/>
              <a:tailEnd type="none" w="med" len="med"/>
            </a:ln>
          </p:spPr>
        </p:cxnSp>
      </p:grpSp>
      <p:grpSp>
        <p:nvGrpSpPr>
          <p:cNvPr id="1557" name="Google Shape;1557;p35"/>
          <p:cNvGrpSpPr/>
          <p:nvPr/>
        </p:nvGrpSpPr>
        <p:grpSpPr>
          <a:xfrm>
            <a:off x="812647" y="5344478"/>
            <a:ext cx="609903" cy="1284172"/>
            <a:chOff x="750826" y="3144150"/>
            <a:chExt cx="690874" cy="1459949"/>
          </a:xfrm>
        </p:grpSpPr>
        <p:sp>
          <p:nvSpPr>
            <p:cNvPr id="1558" name="Google Shape;1558;p35"/>
            <p:cNvSpPr/>
            <p:nvPr/>
          </p:nvSpPr>
          <p:spPr>
            <a:xfrm>
              <a:off x="750826" y="3144150"/>
              <a:ext cx="690874" cy="779104"/>
            </a:xfrm>
            <a:custGeom>
              <a:avLst/>
              <a:gdLst/>
              <a:ahLst/>
              <a:cxnLst/>
              <a:rect l="l" t="t" r="r" b="b"/>
              <a:pathLst>
                <a:path w="9921" h="11188" extrusionOk="0">
                  <a:moveTo>
                    <a:pt x="0" y="0"/>
                  </a:moveTo>
                  <a:lnTo>
                    <a:pt x="0" y="1231"/>
                  </a:lnTo>
                  <a:lnTo>
                    <a:pt x="9920" y="11187"/>
                  </a:lnTo>
                  <a:lnTo>
                    <a:pt x="9920" y="9956"/>
                  </a:lnTo>
                  <a:lnTo>
                    <a:pt x="0"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559" name="Google Shape;1559;p35"/>
            <p:cNvSpPr/>
            <p:nvPr/>
          </p:nvSpPr>
          <p:spPr>
            <a:xfrm>
              <a:off x="750826" y="3340458"/>
              <a:ext cx="690874" cy="779104"/>
            </a:xfrm>
            <a:custGeom>
              <a:avLst/>
              <a:gdLst/>
              <a:ahLst/>
              <a:cxnLst/>
              <a:rect l="l" t="t" r="r" b="b"/>
              <a:pathLst>
                <a:path w="9921" h="11188" extrusionOk="0">
                  <a:moveTo>
                    <a:pt x="0" y="0"/>
                  </a:moveTo>
                  <a:lnTo>
                    <a:pt x="0" y="1231"/>
                  </a:lnTo>
                  <a:lnTo>
                    <a:pt x="9920" y="11187"/>
                  </a:lnTo>
                  <a:lnTo>
                    <a:pt x="9920" y="9965"/>
                  </a:lnTo>
                  <a:lnTo>
                    <a:pt x="0"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560" name="Google Shape;1560;p35"/>
            <p:cNvSpPr/>
            <p:nvPr/>
          </p:nvSpPr>
          <p:spPr>
            <a:xfrm>
              <a:off x="750826" y="3536765"/>
              <a:ext cx="690874" cy="779104"/>
            </a:xfrm>
            <a:custGeom>
              <a:avLst/>
              <a:gdLst/>
              <a:ahLst/>
              <a:cxnLst/>
              <a:rect l="l" t="t" r="r" b="b"/>
              <a:pathLst>
                <a:path w="9921" h="11188" extrusionOk="0">
                  <a:moveTo>
                    <a:pt x="0" y="0"/>
                  </a:moveTo>
                  <a:lnTo>
                    <a:pt x="0" y="1231"/>
                  </a:lnTo>
                  <a:lnTo>
                    <a:pt x="9920" y="11187"/>
                  </a:lnTo>
                  <a:lnTo>
                    <a:pt x="9920" y="9965"/>
                  </a:lnTo>
                  <a:lnTo>
                    <a:pt x="0"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561" name="Google Shape;1561;p35"/>
            <p:cNvSpPr/>
            <p:nvPr/>
          </p:nvSpPr>
          <p:spPr>
            <a:xfrm>
              <a:off x="750826" y="3733700"/>
              <a:ext cx="690874" cy="779104"/>
            </a:xfrm>
            <a:custGeom>
              <a:avLst/>
              <a:gdLst/>
              <a:ahLst/>
              <a:cxnLst/>
              <a:rect l="l" t="t" r="r" b="b"/>
              <a:pathLst>
                <a:path w="9921" h="11188" extrusionOk="0">
                  <a:moveTo>
                    <a:pt x="0" y="0"/>
                  </a:moveTo>
                  <a:lnTo>
                    <a:pt x="0" y="1222"/>
                  </a:lnTo>
                  <a:lnTo>
                    <a:pt x="9920" y="11187"/>
                  </a:lnTo>
                  <a:lnTo>
                    <a:pt x="9920" y="9956"/>
                  </a:lnTo>
                  <a:lnTo>
                    <a:pt x="0"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562" name="Google Shape;1562;p35"/>
            <p:cNvSpPr/>
            <p:nvPr/>
          </p:nvSpPr>
          <p:spPr>
            <a:xfrm>
              <a:off x="750826" y="3930008"/>
              <a:ext cx="671584" cy="674091"/>
            </a:xfrm>
            <a:custGeom>
              <a:avLst/>
              <a:gdLst/>
              <a:ahLst/>
              <a:cxnLst/>
              <a:rect l="l" t="t" r="r" b="b"/>
              <a:pathLst>
                <a:path w="9644" h="9680" extrusionOk="0">
                  <a:moveTo>
                    <a:pt x="0" y="0"/>
                  </a:moveTo>
                  <a:lnTo>
                    <a:pt x="0" y="1222"/>
                  </a:lnTo>
                  <a:lnTo>
                    <a:pt x="8421" y="9680"/>
                  </a:lnTo>
                  <a:lnTo>
                    <a:pt x="9644" y="9680"/>
                  </a:lnTo>
                  <a:lnTo>
                    <a:pt x="0"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563" name="Google Shape;1563;p35"/>
            <p:cNvSpPr/>
            <p:nvPr/>
          </p:nvSpPr>
          <p:spPr>
            <a:xfrm>
              <a:off x="750826" y="4126316"/>
              <a:ext cx="476529" cy="477783"/>
            </a:xfrm>
            <a:custGeom>
              <a:avLst/>
              <a:gdLst/>
              <a:ahLst/>
              <a:cxnLst/>
              <a:rect l="l" t="t" r="r" b="b"/>
              <a:pathLst>
                <a:path w="6843" h="6861" extrusionOk="0">
                  <a:moveTo>
                    <a:pt x="0" y="0"/>
                  </a:moveTo>
                  <a:lnTo>
                    <a:pt x="0" y="1231"/>
                  </a:lnTo>
                  <a:lnTo>
                    <a:pt x="5620" y="6861"/>
                  </a:lnTo>
                  <a:lnTo>
                    <a:pt x="6842" y="6861"/>
                  </a:lnTo>
                  <a:lnTo>
                    <a:pt x="0"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564" name="Google Shape;1564;p35"/>
            <p:cNvSpPr/>
            <p:nvPr/>
          </p:nvSpPr>
          <p:spPr>
            <a:xfrm>
              <a:off x="750826" y="4322624"/>
              <a:ext cx="280848" cy="281475"/>
            </a:xfrm>
            <a:custGeom>
              <a:avLst/>
              <a:gdLst/>
              <a:ahLst/>
              <a:cxnLst/>
              <a:rect l="l" t="t" r="r" b="b"/>
              <a:pathLst>
                <a:path w="4033" h="4042" extrusionOk="0">
                  <a:moveTo>
                    <a:pt x="0" y="0"/>
                  </a:moveTo>
                  <a:lnTo>
                    <a:pt x="0" y="1231"/>
                  </a:lnTo>
                  <a:lnTo>
                    <a:pt x="2810" y="4042"/>
                  </a:lnTo>
                  <a:lnTo>
                    <a:pt x="4032" y="4042"/>
                  </a:lnTo>
                  <a:lnTo>
                    <a:pt x="0"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grpSp>
        <p:nvGrpSpPr>
          <p:cNvPr id="1565" name="Google Shape;1565;p35"/>
          <p:cNvGrpSpPr/>
          <p:nvPr/>
        </p:nvGrpSpPr>
        <p:grpSpPr>
          <a:xfrm>
            <a:off x="2449908" y="512394"/>
            <a:ext cx="1869491" cy="206796"/>
            <a:chOff x="3421575" y="367423"/>
            <a:chExt cx="1100650" cy="121750"/>
          </a:xfrm>
        </p:grpSpPr>
        <p:sp>
          <p:nvSpPr>
            <p:cNvPr id="1566" name="Google Shape;1566;p35"/>
            <p:cNvSpPr/>
            <p:nvPr/>
          </p:nvSpPr>
          <p:spPr>
            <a:xfrm rot="-5400000">
              <a:off x="3524025" y="419773"/>
              <a:ext cx="121750" cy="17050"/>
            </a:xfrm>
            <a:custGeom>
              <a:avLst/>
              <a:gdLst/>
              <a:ahLst/>
              <a:cxnLst/>
              <a:rect l="l" t="t" r="r" b="b"/>
              <a:pathLst>
                <a:path w="1794" h="251" extrusionOk="0">
                  <a:moveTo>
                    <a:pt x="9" y="250"/>
                  </a:moveTo>
                  <a:lnTo>
                    <a:pt x="0" y="9"/>
                  </a:lnTo>
                  <a:lnTo>
                    <a:pt x="1784" y="1"/>
                  </a:lnTo>
                  <a:lnTo>
                    <a:pt x="1793" y="25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567" name="Google Shape;1567;p35"/>
            <p:cNvSpPr/>
            <p:nvPr/>
          </p:nvSpPr>
          <p:spPr>
            <a:xfrm rot="-5400000">
              <a:off x="3601425" y="419773"/>
              <a:ext cx="121750" cy="17050"/>
            </a:xfrm>
            <a:custGeom>
              <a:avLst/>
              <a:gdLst/>
              <a:ahLst/>
              <a:cxnLst/>
              <a:rect l="l" t="t" r="r" b="b"/>
              <a:pathLst>
                <a:path w="1794" h="251" extrusionOk="0">
                  <a:moveTo>
                    <a:pt x="9" y="250"/>
                  </a:moveTo>
                  <a:lnTo>
                    <a:pt x="0" y="9"/>
                  </a:lnTo>
                  <a:lnTo>
                    <a:pt x="1784" y="1"/>
                  </a:lnTo>
                  <a:lnTo>
                    <a:pt x="1793" y="25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568" name="Google Shape;1568;p35"/>
            <p:cNvSpPr/>
            <p:nvPr/>
          </p:nvSpPr>
          <p:spPr>
            <a:xfrm rot="-5400000">
              <a:off x="3678825" y="419773"/>
              <a:ext cx="121750" cy="17050"/>
            </a:xfrm>
            <a:custGeom>
              <a:avLst/>
              <a:gdLst/>
              <a:ahLst/>
              <a:cxnLst/>
              <a:rect l="l" t="t" r="r" b="b"/>
              <a:pathLst>
                <a:path w="1794" h="251" extrusionOk="0">
                  <a:moveTo>
                    <a:pt x="9" y="250"/>
                  </a:moveTo>
                  <a:lnTo>
                    <a:pt x="0" y="9"/>
                  </a:lnTo>
                  <a:lnTo>
                    <a:pt x="1784" y="1"/>
                  </a:lnTo>
                  <a:lnTo>
                    <a:pt x="1793" y="25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569" name="Google Shape;1569;p35"/>
            <p:cNvSpPr/>
            <p:nvPr/>
          </p:nvSpPr>
          <p:spPr>
            <a:xfrm rot="-5400000">
              <a:off x="3756225" y="419773"/>
              <a:ext cx="121750" cy="17050"/>
            </a:xfrm>
            <a:custGeom>
              <a:avLst/>
              <a:gdLst/>
              <a:ahLst/>
              <a:cxnLst/>
              <a:rect l="l" t="t" r="r" b="b"/>
              <a:pathLst>
                <a:path w="1794" h="251" extrusionOk="0">
                  <a:moveTo>
                    <a:pt x="9" y="250"/>
                  </a:moveTo>
                  <a:lnTo>
                    <a:pt x="0" y="9"/>
                  </a:lnTo>
                  <a:lnTo>
                    <a:pt x="1784" y="1"/>
                  </a:lnTo>
                  <a:lnTo>
                    <a:pt x="1793" y="25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570" name="Google Shape;1570;p35"/>
            <p:cNvSpPr/>
            <p:nvPr/>
          </p:nvSpPr>
          <p:spPr>
            <a:xfrm rot="-5400000">
              <a:off x="3833625" y="419773"/>
              <a:ext cx="121750" cy="17050"/>
            </a:xfrm>
            <a:custGeom>
              <a:avLst/>
              <a:gdLst/>
              <a:ahLst/>
              <a:cxnLst/>
              <a:rect l="l" t="t" r="r" b="b"/>
              <a:pathLst>
                <a:path w="1794" h="251" extrusionOk="0">
                  <a:moveTo>
                    <a:pt x="9" y="250"/>
                  </a:moveTo>
                  <a:lnTo>
                    <a:pt x="0" y="9"/>
                  </a:lnTo>
                  <a:lnTo>
                    <a:pt x="1784" y="1"/>
                  </a:lnTo>
                  <a:lnTo>
                    <a:pt x="1793" y="25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571" name="Google Shape;1571;p35"/>
            <p:cNvSpPr/>
            <p:nvPr/>
          </p:nvSpPr>
          <p:spPr>
            <a:xfrm rot="-5400000">
              <a:off x="3911025" y="419773"/>
              <a:ext cx="121750" cy="17050"/>
            </a:xfrm>
            <a:custGeom>
              <a:avLst/>
              <a:gdLst/>
              <a:ahLst/>
              <a:cxnLst/>
              <a:rect l="l" t="t" r="r" b="b"/>
              <a:pathLst>
                <a:path w="1794" h="251" extrusionOk="0">
                  <a:moveTo>
                    <a:pt x="9" y="250"/>
                  </a:moveTo>
                  <a:lnTo>
                    <a:pt x="0" y="9"/>
                  </a:lnTo>
                  <a:lnTo>
                    <a:pt x="1784" y="1"/>
                  </a:lnTo>
                  <a:lnTo>
                    <a:pt x="1793" y="25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572" name="Google Shape;1572;p35"/>
            <p:cNvSpPr/>
            <p:nvPr/>
          </p:nvSpPr>
          <p:spPr>
            <a:xfrm rot="-5400000">
              <a:off x="3988425" y="419773"/>
              <a:ext cx="121750" cy="17050"/>
            </a:xfrm>
            <a:custGeom>
              <a:avLst/>
              <a:gdLst/>
              <a:ahLst/>
              <a:cxnLst/>
              <a:rect l="l" t="t" r="r" b="b"/>
              <a:pathLst>
                <a:path w="1794" h="251" extrusionOk="0">
                  <a:moveTo>
                    <a:pt x="9" y="250"/>
                  </a:moveTo>
                  <a:lnTo>
                    <a:pt x="0" y="9"/>
                  </a:lnTo>
                  <a:lnTo>
                    <a:pt x="1784" y="1"/>
                  </a:lnTo>
                  <a:lnTo>
                    <a:pt x="1793" y="25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573" name="Google Shape;1573;p35"/>
            <p:cNvSpPr/>
            <p:nvPr/>
          </p:nvSpPr>
          <p:spPr>
            <a:xfrm rot="-5400000">
              <a:off x="4065825" y="419773"/>
              <a:ext cx="121750" cy="17050"/>
            </a:xfrm>
            <a:custGeom>
              <a:avLst/>
              <a:gdLst/>
              <a:ahLst/>
              <a:cxnLst/>
              <a:rect l="l" t="t" r="r" b="b"/>
              <a:pathLst>
                <a:path w="1794" h="251" extrusionOk="0">
                  <a:moveTo>
                    <a:pt x="9" y="250"/>
                  </a:moveTo>
                  <a:lnTo>
                    <a:pt x="0" y="9"/>
                  </a:lnTo>
                  <a:lnTo>
                    <a:pt x="1784" y="1"/>
                  </a:lnTo>
                  <a:lnTo>
                    <a:pt x="1793" y="25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574" name="Google Shape;1574;p35"/>
            <p:cNvSpPr/>
            <p:nvPr/>
          </p:nvSpPr>
          <p:spPr>
            <a:xfrm rot="-5400000">
              <a:off x="4143225" y="419773"/>
              <a:ext cx="121750" cy="17050"/>
            </a:xfrm>
            <a:custGeom>
              <a:avLst/>
              <a:gdLst/>
              <a:ahLst/>
              <a:cxnLst/>
              <a:rect l="l" t="t" r="r" b="b"/>
              <a:pathLst>
                <a:path w="1794" h="251" extrusionOk="0">
                  <a:moveTo>
                    <a:pt x="9" y="250"/>
                  </a:moveTo>
                  <a:lnTo>
                    <a:pt x="0" y="9"/>
                  </a:lnTo>
                  <a:lnTo>
                    <a:pt x="1784" y="1"/>
                  </a:lnTo>
                  <a:lnTo>
                    <a:pt x="1793" y="25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575" name="Google Shape;1575;p35"/>
            <p:cNvSpPr/>
            <p:nvPr/>
          </p:nvSpPr>
          <p:spPr>
            <a:xfrm rot="-5400000">
              <a:off x="4220625" y="419773"/>
              <a:ext cx="121750" cy="17050"/>
            </a:xfrm>
            <a:custGeom>
              <a:avLst/>
              <a:gdLst/>
              <a:ahLst/>
              <a:cxnLst/>
              <a:rect l="l" t="t" r="r" b="b"/>
              <a:pathLst>
                <a:path w="1794" h="251" extrusionOk="0">
                  <a:moveTo>
                    <a:pt x="9" y="250"/>
                  </a:moveTo>
                  <a:lnTo>
                    <a:pt x="0" y="9"/>
                  </a:lnTo>
                  <a:lnTo>
                    <a:pt x="1784" y="1"/>
                  </a:lnTo>
                  <a:lnTo>
                    <a:pt x="1793" y="25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576" name="Google Shape;1576;p35"/>
            <p:cNvSpPr/>
            <p:nvPr/>
          </p:nvSpPr>
          <p:spPr>
            <a:xfrm rot="-5400000">
              <a:off x="4298025" y="419773"/>
              <a:ext cx="121750" cy="17050"/>
            </a:xfrm>
            <a:custGeom>
              <a:avLst/>
              <a:gdLst/>
              <a:ahLst/>
              <a:cxnLst/>
              <a:rect l="l" t="t" r="r" b="b"/>
              <a:pathLst>
                <a:path w="1794" h="251" extrusionOk="0">
                  <a:moveTo>
                    <a:pt x="9" y="250"/>
                  </a:moveTo>
                  <a:lnTo>
                    <a:pt x="0" y="9"/>
                  </a:lnTo>
                  <a:lnTo>
                    <a:pt x="1784" y="1"/>
                  </a:lnTo>
                  <a:lnTo>
                    <a:pt x="1793" y="25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577" name="Google Shape;1577;p35"/>
            <p:cNvSpPr/>
            <p:nvPr/>
          </p:nvSpPr>
          <p:spPr>
            <a:xfrm rot="-5400000">
              <a:off x="4375425" y="419773"/>
              <a:ext cx="121750" cy="17050"/>
            </a:xfrm>
            <a:custGeom>
              <a:avLst/>
              <a:gdLst/>
              <a:ahLst/>
              <a:cxnLst/>
              <a:rect l="l" t="t" r="r" b="b"/>
              <a:pathLst>
                <a:path w="1794" h="251" extrusionOk="0">
                  <a:moveTo>
                    <a:pt x="9" y="250"/>
                  </a:moveTo>
                  <a:lnTo>
                    <a:pt x="0" y="9"/>
                  </a:lnTo>
                  <a:lnTo>
                    <a:pt x="1784" y="1"/>
                  </a:lnTo>
                  <a:lnTo>
                    <a:pt x="1793" y="25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578" name="Google Shape;1578;p35"/>
            <p:cNvSpPr/>
            <p:nvPr/>
          </p:nvSpPr>
          <p:spPr>
            <a:xfrm rot="-5400000">
              <a:off x="4452825" y="419773"/>
              <a:ext cx="121750" cy="17050"/>
            </a:xfrm>
            <a:custGeom>
              <a:avLst/>
              <a:gdLst/>
              <a:ahLst/>
              <a:cxnLst/>
              <a:rect l="l" t="t" r="r" b="b"/>
              <a:pathLst>
                <a:path w="1794" h="251" extrusionOk="0">
                  <a:moveTo>
                    <a:pt x="9" y="250"/>
                  </a:moveTo>
                  <a:lnTo>
                    <a:pt x="0" y="9"/>
                  </a:lnTo>
                  <a:lnTo>
                    <a:pt x="1784" y="1"/>
                  </a:lnTo>
                  <a:lnTo>
                    <a:pt x="1793" y="25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579" name="Google Shape;1579;p35"/>
            <p:cNvSpPr/>
            <p:nvPr/>
          </p:nvSpPr>
          <p:spPr>
            <a:xfrm rot="-5400000">
              <a:off x="3446625" y="419773"/>
              <a:ext cx="121750" cy="17050"/>
            </a:xfrm>
            <a:custGeom>
              <a:avLst/>
              <a:gdLst/>
              <a:ahLst/>
              <a:cxnLst/>
              <a:rect l="l" t="t" r="r" b="b"/>
              <a:pathLst>
                <a:path w="1794" h="251" extrusionOk="0">
                  <a:moveTo>
                    <a:pt x="9" y="250"/>
                  </a:moveTo>
                  <a:lnTo>
                    <a:pt x="0" y="9"/>
                  </a:lnTo>
                  <a:lnTo>
                    <a:pt x="1784" y="1"/>
                  </a:lnTo>
                  <a:lnTo>
                    <a:pt x="1793" y="25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580" name="Google Shape;1580;p35"/>
            <p:cNvSpPr/>
            <p:nvPr/>
          </p:nvSpPr>
          <p:spPr>
            <a:xfrm rot="-5400000">
              <a:off x="3369225" y="419773"/>
              <a:ext cx="121750" cy="17050"/>
            </a:xfrm>
            <a:custGeom>
              <a:avLst/>
              <a:gdLst/>
              <a:ahLst/>
              <a:cxnLst/>
              <a:rect l="l" t="t" r="r" b="b"/>
              <a:pathLst>
                <a:path w="1794" h="251" extrusionOk="0">
                  <a:moveTo>
                    <a:pt x="9" y="250"/>
                  </a:moveTo>
                  <a:lnTo>
                    <a:pt x="0" y="9"/>
                  </a:lnTo>
                  <a:lnTo>
                    <a:pt x="1784" y="1"/>
                  </a:lnTo>
                  <a:lnTo>
                    <a:pt x="1793" y="25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spTree>
    <p:extLst>
      <p:ext uri="{BB962C8B-B14F-4D97-AF65-F5344CB8AC3E}">
        <p14:creationId xmlns:p14="http://schemas.microsoft.com/office/powerpoint/2010/main" val="1697822952"/>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30B36FC6-CF11-F945-8940-60419539B940}" type="datetime1">
              <a:rPr lang="en-IN" smtClean="0"/>
              <a:t>29/09/23</a:t>
            </a:fld>
            <a:endParaRPr lang="en-IN"/>
          </a:p>
        </p:txBody>
      </p:sp>
      <p:sp>
        <p:nvSpPr>
          <p:cNvPr id="5" name="Footer Placeholder 4"/>
          <p:cNvSpPr>
            <a:spLocks noGrp="1"/>
          </p:cNvSpPr>
          <p:nvPr>
            <p:ph type="ftr" sz="quarter" idx="11"/>
          </p:nvPr>
        </p:nvSpPr>
        <p:spPr/>
        <p:txBody>
          <a:bodyPr/>
          <a:lstStyle/>
          <a:p>
            <a:r>
              <a:rPr lang="en-IN"/>
              <a:t>https://t.ly/ExzHL</a:t>
            </a:r>
          </a:p>
        </p:txBody>
      </p:sp>
      <p:sp>
        <p:nvSpPr>
          <p:cNvPr id="6" name="Slide Number Placeholder 5"/>
          <p:cNvSpPr>
            <a:spLocks noGrp="1"/>
          </p:cNvSpPr>
          <p:nvPr>
            <p:ph type="sldNum" sz="quarter" idx="12"/>
          </p:nvPr>
        </p:nvSpPr>
        <p:spPr/>
        <p:txBody>
          <a:bodyPr/>
          <a:lstStyle/>
          <a:p>
            <a:fld id="{3671957D-421B-47AA-BA7F-B6D1E960F760}" type="slidenum">
              <a:rPr lang="en-IN" smtClean="0"/>
              <a:t>‹#›</a:t>
            </a:fld>
            <a:endParaRPr lang="en-IN"/>
          </a:p>
        </p:txBody>
      </p:sp>
    </p:spTree>
    <p:extLst>
      <p:ext uri="{BB962C8B-B14F-4D97-AF65-F5344CB8AC3E}">
        <p14:creationId xmlns:p14="http://schemas.microsoft.com/office/powerpoint/2010/main" val="709092282"/>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p:txBody>
          <a:bodyPr/>
          <a:lstStyle/>
          <a:p>
            <a:fld id="{668C7608-3EC1-C942-8D0C-54C702A70BAE}" type="datetime1">
              <a:rPr lang="en-IN" smtClean="0"/>
              <a:t>29/09/23</a:t>
            </a:fld>
            <a:endParaRPr lang="en-IN"/>
          </a:p>
        </p:txBody>
      </p:sp>
      <p:sp>
        <p:nvSpPr>
          <p:cNvPr id="6" name="Footer Placeholder 5"/>
          <p:cNvSpPr>
            <a:spLocks noGrp="1"/>
          </p:cNvSpPr>
          <p:nvPr>
            <p:ph type="ftr" sz="quarter" idx="11"/>
          </p:nvPr>
        </p:nvSpPr>
        <p:spPr/>
        <p:txBody>
          <a:bodyPr/>
          <a:lstStyle/>
          <a:p>
            <a:r>
              <a:rPr lang="en-IN"/>
              <a:t>https://t.ly/ExzHL</a:t>
            </a:r>
          </a:p>
        </p:txBody>
      </p:sp>
      <p:sp>
        <p:nvSpPr>
          <p:cNvPr id="7" name="Slide Number Placeholder 6"/>
          <p:cNvSpPr>
            <a:spLocks noGrp="1"/>
          </p:cNvSpPr>
          <p:nvPr>
            <p:ph type="sldNum" sz="quarter" idx="12"/>
          </p:nvPr>
        </p:nvSpPr>
        <p:spPr/>
        <p:txBody>
          <a:bodyPr/>
          <a:lstStyle/>
          <a:p>
            <a:fld id="{3671957D-421B-47AA-BA7F-B6D1E960F760}" type="slidenum">
              <a:rPr lang="en-IN" smtClean="0"/>
              <a:t>‹#›</a:t>
            </a:fld>
            <a:endParaRPr lang="en-IN"/>
          </a:p>
        </p:txBody>
      </p:sp>
    </p:spTree>
    <p:extLst>
      <p:ext uri="{BB962C8B-B14F-4D97-AF65-F5344CB8AC3E}">
        <p14:creationId xmlns:p14="http://schemas.microsoft.com/office/powerpoint/2010/main" val="913290991"/>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1DDEB1A3-7A84-CE45-BC93-B9E59F23F7D2}" type="datetime1">
              <a:rPr lang="en-IN" smtClean="0"/>
              <a:t>29/09/23</a:t>
            </a:fld>
            <a:endParaRPr lang="en-IN"/>
          </a:p>
        </p:txBody>
      </p:sp>
      <p:sp>
        <p:nvSpPr>
          <p:cNvPr id="8" name="Footer Placeholder 7"/>
          <p:cNvSpPr>
            <a:spLocks noGrp="1"/>
          </p:cNvSpPr>
          <p:nvPr>
            <p:ph type="ftr" sz="quarter" idx="11"/>
          </p:nvPr>
        </p:nvSpPr>
        <p:spPr/>
        <p:txBody>
          <a:bodyPr/>
          <a:lstStyle/>
          <a:p>
            <a:r>
              <a:rPr lang="en-IN"/>
              <a:t>https://t.ly/ExzHL</a:t>
            </a:r>
          </a:p>
        </p:txBody>
      </p:sp>
      <p:sp>
        <p:nvSpPr>
          <p:cNvPr id="9" name="Slide Number Placeholder 8"/>
          <p:cNvSpPr>
            <a:spLocks noGrp="1"/>
          </p:cNvSpPr>
          <p:nvPr>
            <p:ph type="sldNum" sz="quarter" idx="12"/>
          </p:nvPr>
        </p:nvSpPr>
        <p:spPr/>
        <p:txBody>
          <a:bodyPr/>
          <a:lstStyle/>
          <a:p>
            <a:fld id="{3671957D-421B-47AA-BA7F-B6D1E960F760}" type="slidenum">
              <a:rPr lang="en-IN" smtClean="0"/>
              <a:t>‹#›</a:t>
            </a:fld>
            <a:endParaRPr lang="en-IN"/>
          </a:p>
        </p:txBody>
      </p:sp>
      <p:sp>
        <p:nvSpPr>
          <p:cNvPr id="10" name="Title 9"/>
          <p:cNvSpPr>
            <a:spLocks noGrp="1"/>
          </p:cNvSpPr>
          <p:nvPr>
            <p:ph type="title"/>
          </p:nvPr>
        </p:nvSpPr>
        <p:spPr/>
        <p:txBody>
          <a:bodyPr/>
          <a:lstStyle/>
          <a:p>
            <a:r>
              <a:rPr lang="en-GB"/>
              <a:t>Click to edit Master title style</a:t>
            </a:r>
            <a:endParaRPr lang="en-US" dirty="0"/>
          </a:p>
        </p:txBody>
      </p:sp>
    </p:spTree>
    <p:extLst>
      <p:ext uri="{BB962C8B-B14F-4D97-AF65-F5344CB8AC3E}">
        <p14:creationId xmlns:p14="http://schemas.microsoft.com/office/powerpoint/2010/main" val="3179711988"/>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matchingName="Blank slide" type="blank" preserve="1">
  <p:cSld name="Blank slide">
    <p:spTree>
      <p:nvGrpSpPr>
        <p:cNvPr id="1" name="Shape 1584"/>
        <p:cNvGrpSpPr/>
        <p:nvPr/>
      </p:nvGrpSpPr>
      <p:grpSpPr>
        <a:xfrm>
          <a:off x="0" y="0"/>
          <a:ext cx="0" cy="0"/>
          <a:chOff x="0" y="0"/>
          <a:chExt cx="0" cy="0"/>
        </a:xfrm>
      </p:grpSpPr>
    </p:spTree>
    <p:extLst>
      <p:ext uri="{BB962C8B-B14F-4D97-AF65-F5344CB8AC3E}">
        <p14:creationId xmlns:p14="http://schemas.microsoft.com/office/powerpoint/2010/main" val="3523804683"/>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matchingName="Title only" preserve="1">
  <p:cSld name="Title only">
    <p:spTree>
      <p:nvGrpSpPr>
        <p:cNvPr id="1" name="Shape 1585"/>
        <p:cNvGrpSpPr/>
        <p:nvPr/>
      </p:nvGrpSpPr>
      <p:grpSpPr>
        <a:xfrm>
          <a:off x="0" y="0"/>
          <a:ext cx="0" cy="0"/>
          <a:chOff x="0" y="0"/>
          <a:chExt cx="0" cy="0"/>
        </a:xfrm>
      </p:grpSpPr>
      <p:sp>
        <p:nvSpPr>
          <p:cNvPr id="1586" name="Google Shape;1586;p38"/>
          <p:cNvSpPr txBox="1">
            <a:spLocks noGrp="1"/>
          </p:cNvSpPr>
          <p:nvPr>
            <p:ph type="title"/>
          </p:nvPr>
        </p:nvSpPr>
        <p:spPr>
          <a:xfrm>
            <a:off x="1397800" y="431800"/>
            <a:ext cx="9396400" cy="643200"/>
          </a:xfrm>
          <a:prstGeom prst="rect">
            <a:avLst/>
          </a:prstGeom>
        </p:spPr>
        <p:txBody>
          <a:bodyPr spcFirstLastPara="1" wrap="square" lIns="91425" tIns="91425" rIns="91425" bIns="91425" anchor="t" anchorCtr="0">
            <a:noAutofit/>
          </a:bodyPr>
          <a:lstStyle>
            <a:lvl1pPr lvl="0" rtl="0">
              <a:spcBef>
                <a:spcPts val="0"/>
              </a:spcBef>
              <a:spcAft>
                <a:spcPts val="0"/>
              </a:spcAft>
              <a:buSzPts val="2400"/>
              <a:buFont typeface="Arial"/>
              <a:buNone/>
              <a:defRPr>
                <a:latin typeface="Arial"/>
                <a:ea typeface="Arial"/>
                <a:cs typeface="Arial"/>
                <a:sym typeface="Arial"/>
              </a:defRPr>
            </a:lvl1pPr>
            <a:lvl2pPr lvl="1" rtl="0">
              <a:spcBef>
                <a:spcPts val="0"/>
              </a:spcBef>
              <a:spcAft>
                <a:spcPts val="0"/>
              </a:spcAft>
              <a:buSzPts val="2400"/>
              <a:buFont typeface="Arial"/>
              <a:buNone/>
              <a:defRPr>
                <a:latin typeface="Arial"/>
                <a:ea typeface="Arial"/>
                <a:cs typeface="Arial"/>
                <a:sym typeface="Arial"/>
              </a:defRPr>
            </a:lvl2pPr>
            <a:lvl3pPr lvl="2" rtl="0">
              <a:spcBef>
                <a:spcPts val="0"/>
              </a:spcBef>
              <a:spcAft>
                <a:spcPts val="0"/>
              </a:spcAft>
              <a:buSzPts val="2400"/>
              <a:buFont typeface="Arial"/>
              <a:buNone/>
              <a:defRPr>
                <a:latin typeface="Arial"/>
                <a:ea typeface="Arial"/>
                <a:cs typeface="Arial"/>
                <a:sym typeface="Arial"/>
              </a:defRPr>
            </a:lvl3pPr>
            <a:lvl4pPr lvl="3" rtl="0">
              <a:spcBef>
                <a:spcPts val="0"/>
              </a:spcBef>
              <a:spcAft>
                <a:spcPts val="0"/>
              </a:spcAft>
              <a:buSzPts val="2400"/>
              <a:buFont typeface="Arial"/>
              <a:buNone/>
              <a:defRPr>
                <a:latin typeface="Arial"/>
                <a:ea typeface="Arial"/>
                <a:cs typeface="Arial"/>
                <a:sym typeface="Arial"/>
              </a:defRPr>
            </a:lvl4pPr>
            <a:lvl5pPr lvl="4" rtl="0">
              <a:spcBef>
                <a:spcPts val="0"/>
              </a:spcBef>
              <a:spcAft>
                <a:spcPts val="0"/>
              </a:spcAft>
              <a:buSzPts val="2400"/>
              <a:buFont typeface="Arial"/>
              <a:buNone/>
              <a:defRPr>
                <a:latin typeface="Arial"/>
                <a:ea typeface="Arial"/>
                <a:cs typeface="Arial"/>
                <a:sym typeface="Arial"/>
              </a:defRPr>
            </a:lvl5pPr>
            <a:lvl6pPr lvl="5" rtl="0">
              <a:spcBef>
                <a:spcPts val="0"/>
              </a:spcBef>
              <a:spcAft>
                <a:spcPts val="0"/>
              </a:spcAft>
              <a:buSzPts val="2400"/>
              <a:buFont typeface="Arial"/>
              <a:buNone/>
              <a:defRPr>
                <a:latin typeface="Arial"/>
                <a:ea typeface="Arial"/>
                <a:cs typeface="Arial"/>
                <a:sym typeface="Arial"/>
              </a:defRPr>
            </a:lvl6pPr>
            <a:lvl7pPr lvl="6" rtl="0">
              <a:spcBef>
                <a:spcPts val="0"/>
              </a:spcBef>
              <a:spcAft>
                <a:spcPts val="0"/>
              </a:spcAft>
              <a:buSzPts val="2400"/>
              <a:buFont typeface="Arial"/>
              <a:buNone/>
              <a:defRPr>
                <a:latin typeface="Arial"/>
                <a:ea typeface="Arial"/>
                <a:cs typeface="Arial"/>
                <a:sym typeface="Arial"/>
              </a:defRPr>
            </a:lvl7pPr>
            <a:lvl8pPr lvl="7" rtl="0">
              <a:spcBef>
                <a:spcPts val="0"/>
              </a:spcBef>
              <a:spcAft>
                <a:spcPts val="0"/>
              </a:spcAft>
              <a:buSzPts val="2400"/>
              <a:buFont typeface="Arial"/>
              <a:buNone/>
              <a:defRPr>
                <a:latin typeface="Arial"/>
                <a:ea typeface="Arial"/>
                <a:cs typeface="Arial"/>
                <a:sym typeface="Arial"/>
              </a:defRPr>
            </a:lvl8pPr>
            <a:lvl9pPr lvl="8" rtl="0">
              <a:spcBef>
                <a:spcPts val="0"/>
              </a:spcBef>
              <a:spcAft>
                <a:spcPts val="0"/>
              </a:spcAft>
              <a:buSzPts val="2400"/>
              <a:buFont typeface="Arial"/>
              <a:buNone/>
              <a:defRPr>
                <a:latin typeface="Arial"/>
                <a:ea typeface="Arial"/>
                <a:cs typeface="Arial"/>
                <a:sym typeface="Arial"/>
              </a:defRPr>
            </a:lvl9pPr>
          </a:lstStyle>
          <a:p>
            <a:r>
              <a:rPr lang="en-GB"/>
              <a:t>Click to edit Master title style</a:t>
            </a:r>
            <a:endParaRPr/>
          </a:p>
        </p:txBody>
      </p:sp>
    </p:spTree>
    <p:extLst>
      <p:ext uri="{BB962C8B-B14F-4D97-AF65-F5344CB8AC3E}">
        <p14:creationId xmlns:p14="http://schemas.microsoft.com/office/powerpoint/2010/main" val="7055813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 and two columns">
    <p:spTree>
      <p:nvGrpSpPr>
        <p:cNvPr id="1" name="Shape 349"/>
        <p:cNvGrpSpPr/>
        <p:nvPr/>
      </p:nvGrpSpPr>
      <p:grpSpPr>
        <a:xfrm>
          <a:off x="0" y="0"/>
          <a:ext cx="0" cy="0"/>
          <a:chOff x="0" y="0"/>
          <a:chExt cx="0" cy="0"/>
        </a:xfrm>
      </p:grpSpPr>
      <p:grpSp>
        <p:nvGrpSpPr>
          <p:cNvPr id="350" name="Google Shape;350;p5"/>
          <p:cNvGrpSpPr/>
          <p:nvPr/>
        </p:nvGrpSpPr>
        <p:grpSpPr>
          <a:xfrm flipH="1">
            <a:off x="11697173" y="1619134"/>
            <a:ext cx="637495" cy="2548983"/>
            <a:chOff x="8507961" y="909184"/>
            <a:chExt cx="391069" cy="1563665"/>
          </a:xfrm>
        </p:grpSpPr>
        <p:grpSp>
          <p:nvGrpSpPr>
            <p:cNvPr id="351" name="Google Shape;351;p5"/>
            <p:cNvGrpSpPr/>
            <p:nvPr/>
          </p:nvGrpSpPr>
          <p:grpSpPr>
            <a:xfrm flipH="1">
              <a:off x="8784713" y="1897775"/>
              <a:ext cx="114317" cy="575074"/>
              <a:chOff x="9037542" y="4257853"/>
              <a:chExt cx="114169" cy="574328"/>
            </a:xfrm>
          </p:grpSpPr>
          <p:sp>
            <p:nvSpPr>
              <p:cNvPr id="352" name="Google Shape;352;p5"/>
              <p:cNvSpPr/>
              <p:nvPr/>
            </p:nvSpPr>
            <p:spPr>
              <a:xfrm>
                <a:off x="9037542" y="4257853"/>
                <a:ext cx="114169" cy="114169"/>
              </a:xfrm>
              <a:custGeom>
                <a:avLst/>
                <a:gdLst/>
                <a:ahLst/>
                <a:cxnLst/>
                <a:rect l="l" t="t" r="r" b="b"/>
                <a:pathLst>
                  <a:path w="2811" h="2811" extrusionOk="0">
                    <a:moveTo>
                      <a:pt x="1" y="0"/>
                    </a:moveTo>
                    <a:lnTo>
                      <a:pt x="2811" y="0"/>
                    </a:lnTo>
                    <a:lnTo>
                      <a:pt x="2811" y="2810"/>
                    </a:lnTo>
                    <a:lnTo>
                      <a:pt x="1" y="281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53" name="Google Shape;353;p5"/>
              <p:cNvSpPr/>
              <p:nvPr/>
            </p:nvSpPr>
            <p:spPr>
              <a:xfrm>
                <a:off x="9037542" y="4411456"/>
                <a:ext cx="114169" cy="113844"/>
              </a:xfrm>
              <a:custGeom>
                <a:avLst/>
                <a:gdLst/>
                <a:ahLst/>
                <a:cxnLst/>
                <a:rect l="l" t="t" r="r" b="b"/>
                <a:pathLst>
                  <a:path w="2811" h="2803" extrusionOk="0">
                    <a:moveTo>
                      <a:pt x="1" y="1"/>
                    </a:moveTo>
                    <a:lnTo>
                      <a:pt x="2811" y="1"/>
                    </a:lnTo>
                    <a:lnTo>
                      <a:pt x="2811" y="2802"/>
                    </a:lnTo>
                    <a:lnTo>
                      <a:pt x="1" y="2802"/>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54" name="Google Shape;354;p5"/>
              <p:cNvSpPr/>
              <p:nvPr/>
            </p:nvSpPr>
            <p:spPr>
              <a:xfrm>
                <a:off x="9037542" y="4564734"/>
                <a:ext cx="114169" cy="113803"/>
              </a:xfrm>
              <a:custGeom>
                <a:avLst/>
                <a:gdLst/>
                <a:ahLst/>
                <a:cxnLst/>
                <a:rect l="l" t="t" r="r" b="b"/>
                <a:pathLst>
                  <a:path w="2811" h="2802" extrusionOk="0">
                    <a:moveTo>
                      <a:pt x="1" y="0"/>
                    </a:moveTo>
                    <a:lnTo>
                      <a:pt x="2811" y="0"/>
                    </a:lnTo>
                    <a:lnTo>
                      <a:pt x="2811" y="2802"/>
                    </a:lnTo>
                    <a:lnTo>
                      <a:pt x="1" y="2802"/>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55" name="Google Shape;355;p5"/>
              <p:cNvSpPr/>
              <p:nvPr/>
            </p:nvSpPr>
            <p:spPr>
              <a:xfrm>
                <a:off x="9037542" y="4718012"/>
                <a:ext cx="114169" cy="114169"/>
              </a:xfrm>
              <a:custGeom>
                <a:avLst/>
                <a:gdLst/>
                <a:ahLst/>
                <a:cxnLst/>
                <a:rect l="l" t="t" r="r" b="b"/>
                <a:pathLst>
                  <a:path w="2811" h="2811" extrusionOk="0">
                    <a:moveTo>
                      <a:pt x="1" y="0"/>
                    </a:moveTo>
                    <a:lnTo>
                      <a:pt x="2811" y="0"/>
                    </a:lnTo>
                    <a:lnTo>
                      <a:pt x="2811" y="2810"/>
                    </a:lnTo>
                    <a:lnTo>
                      <a:pt x="1" y="281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sp>
          <p:nvSpPr>
            <p:cNvPr id="356" name="Google Shape;356;p5"/>
            <p:cNvSpPr/>
            <p:nvPr/>
          </p:nvSpPr>
          <p:spPr>
            <a:xfrm>
              <a:off x="8507961" y="909184"/>
              <a:ext cx="331700" cy="1011400"/>
            </a:xfrm>
            <a:custGeom>
              <a:avLst/>
              <a:gdLst/>
              <a:ahLst/>
              <a:cxnLst/>
              <a:rect l="l" t="t" r="r" b="b"/>
              <a:pathLst>
                <a:path w="13268" h="40456" extrusionOk="0">
                  <a:moveTo>
                    <a:pt x="13268" y="40456"/>
                  </a:moveTo>
                  <a:lnTo>
                    <a:pt x="13268" y="12478"/>
                  </a:lnTo>
                  <a:lnTo>
                    <a:pt x="0" y="0"/>
                  </a:lnTo>
                </a:path>
              </a:pathLst>
            </a:custGeom>
            <a:noFill/>
            <a:ln w="19050" cap="flat" cmpd="sng">
              <a:solidFill>
                <a:schemeClr val="accent3"/>
              </a:solidFill>
              <a:prstDash val="solid"/>
              <a:round/>
              <a:headEnd type="none" w="med" len="med"/>
              <a:tailEnd type="none" w="med" len="med"/>
            </a:ln>
          </p:spPr>
        </p:sp>
      </p:grpSp>
      <p:sp>
        <p:nvSpPr>
          <p:cNvPr id="357" name="Google Shape;357;p5"/>
          <p:cNvSpPr/>
          <p:nvPr/>
        </p:nvSpPr>
        <p:spPr>
          <a:xfrm rot="5400000" flipH="1">
            <a:off x="10350367" y="6268500"/>
            <a:ext cx="1781600" cy="414400"/>
          </a:xfrm>
          <a:prstGeom prst="parallelogram">
            <a:avLst>
              <a:gd name="adj" fmla="val 25000"/>
            </a:avLst>
          </a:prstGeom>
          <a:gradFill>
            <a:gsLst>
              <a:gs pos="0">
                <a:schemeClr val="accent3"/>
              </a:gs>
              <a:gs pos="43000">
                <a:srgbClr val="DCDCDC">
                  <a:alpha val="41568"/>
                </a:srgbClr>
              </a:gs>
              <a:gs pos="100000">
                <a:srgbClr val="FFFFFF">
                  <a:alpha val="0"/>
                </a:srgbClr>
              </a:gs>
            </a:gsLst>
            <a:lin ang="0" scaled="0"/>
          </a:gra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358" name="Google Shape;358;p5"/>
          <p:cNvSpPr/>
          <p:nvPr/>
        </p:nvSpPr>
        <p:spPr>
          <a:xfrm rot="-5400000">
            <a:off x="-627633" y="5926400"/>
            <a:ext cx="1781600" cy="424800"/>
          </a:xfrm>
          <a:prstGeom prst="parallelogram">
            <a:avLst>
              <a:gd name="adj" fmla="val 25000"/>
            </a:avLst>
          </a:prstGeom>
          <a:gradFill>
            <a:gsLst>
              <a:gs pos="0">
                <a:schemeClr val="accent3"/>
              </a:gs>
              <a:gs pos="43000">
                <a:srgbClr val="DCDCDC">
                  <a:alpha val="41568"/>
                </a:srgbClr>
              </a:gs>
              <a:gs pos="100000">
                <a:srgbClr val="FFFFFF">
                  <a:alpha val="0"/>
                </a:srgbClr>
              </a:gs>
            </a:gsLst>
            <a:lin ang="0" scaled="0"/>
          </a:gra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359" name="Google Shape;359;p5"/>
          <p:cNvSpPr txBox="1">
            <a:spLocks noGrp="1"/>
          </p:cNvSpPr>
          <p:nvPr>
            <p:ph type="title"/>
          </p:nvPr>
        </p:nvSpPr>
        <p:spPr>
          <a:xfrm>
            <a:off x="960000" y="528467"/>
            <a:ext cx="10272000" cy="7636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3000"/>
              <a:buNone/>
              <a:defRPr/>
            </a:lvl1pPr>
            <a:lvl2pPr lvl="1" rtl="0">
              <a:spcBef>
                <a:spcPts val="0"/>
              </a:spcBef>
              <a:spcAft>
                <a:spcPts val="0"/>
              </a:spcAft>
              <a:buSzPts val="3000"/>
              <a:buNone/>
              <a:defRPr/>
            </a:lvl2pPr>
            <a:lvl3pPr lvl="2" rtl="0">
              <a:spcBef>
                <a:spcPts val="0"/>
              </a:spcBef>
              <a:spcAft>
                <a:spcPts val="0"/>
              </a:spcAft>
              <a:buSzPts val="3000"/>
              <a:buNone/>
              <a:defRPr/>
            </a:lvl3pPr>
            <a:lvl4pPr lvl="3" rtl="0">
              <a:spcBef>
                <a:spcPts val="0"/>
              </a:spcBef>
              <a:spcAft>
                <a:spcPts val="0"/>
              </a:spcAft>
              <a:buSzPts val="3000"/>
              <a:buNone/>
              <a:defRPr/>
            </a:lvl4pPr>
            <a:lvl5pPr lvl="4" rtl="0">
              <a:spcBef>
                <a:spcPts val="0"/>
              </a:spcBef>
              <a:spcAft>
                <a:spcPts val="0"/>
              </a:spcAft>
              <a:buSzPts val="3000"/>
              <a:buNone/>
              <a:defRPr/>
            </a:lvl5pPr>
            <a:lvl6pPr lvl="5" rtl="0">
              <a:spcBef>
                <a:spcPts val="0"/>
              </a:spcBef>
              <a:spcAft>
                <a:spcPts val="0"/>
              </a:spcAft>
              <a:buSzPts val="3000"/>
              <a:buNone/>
              <a:defRPr/>
            </a:lvl6pPr>
            <a:lvl7pPr lvl="6" rtl="0">
              <a:spcBef>
                <a:spcPts val="0"/>
              </a:spcBef>
              <a:spcAft>
                <a:spcPts val="0"/>
              </a:spcAft>
              <a:buSzPts val="3000"/>
              <a:buNone/>
              <a:defRPr/>
            </a:lvl7pPr>
            <a:lvl8pPr lvl="7" rtl="0">
              <a:spcBef>
                <a:spcPts val="0"/>
              </a:spcBef>
              <a:spcAft>
                <a:spcPts val="0"/>
              </a:spcAft>
              <a:buSzPts val="3000"/>
              <a:buNone/>
              <a:defRPr/>
            </a:lvl8pPr>
            <a:lvl9pPr lvl="8" rtl="0">
              <a:spcBef>
                <a:spcPts val="0"/>
              </a:spcBef>
              <a:spcAft>
                <a:spcPts val="0"/>
              </a:spcAft>
              <a:buSzPts val="3000"/>
              <a:buNone/>
              <a:defRPr/>
            </a:lvl9pPr>
          </a:lstStyle>
          <a:p>
            <a:r>
              <a:rPr lang="en-GB"/>
              <a:t>Click to edit Master title style</a:t>
            </a:r>
            <a:endParaRPr/>
          </a:p>
        </p:txBody>
      </p:sp>
      <p:sp>
        <p:nvSpPr>
          <p:cNvPr id="360" name="Google Shape;360;p5"/>
          <p:cNvSpPr txBox="1">
            <a:spLocks noGrp="1"/>
          </p:cNvSpPr>
          <p:nvPr>
            <p:ph type="title" idx="2"/>
          </p:nvPr>
        </p:nvSpPr>
        <p:spPr>
          <a:xfrm>
            <a:off x="2090633" y="3759129"/>
            <a:ext cx="3656800" cy="7452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3000"/>
              <a:buNone/>
              <a:defRPr sz="2400"/>
            </a:lvl1pPr>
            <a:lvl2pPr lvl="1" rtl="0">
              <a:spcBef>
                <a:spcPts val="0"/>
              </a:spcBef>
              <a:spcAft>
                <a:spcPts val="0"/>
              </a:spcAft>
              <a:buSzPts val="3000"/>
              <a:buNone/>
              <a:defRPr/>
            </a:lvl2pPr>
            <a:lvl3pPr lvl="2" rtl="0">
              <a:spcBef>
                <a:spcPts val="0"/>
              </a:spcBef>
              <a:spcAft>
                <a:spcPts val="0"/>
              </a:spcAft>
              <a:buSzPts val="3000"/>
              <a:buNone/>
              <a:defRPr/>
            </a:lvl3pPr>
            <a:lvl4pPr lvl="3" rtl="0">
              <a:spcBef>
                <a:spcPts val="0"/>
              </a:spcBef>
              <a:spcAft>
                <a:spcPts val="0"/>
              </a:spcAft>
              <a:buSzPts val="3000"/>
              <a:buNone/>
              <a:defRPr/>
            </a:lvl4pPr>
            <a:lvl5pPr lvl="4" rtl="0">
              <a:spcBef>
                <a:spcPts val="0"/>
              </a:spcBef>
              <a:spcAft>
                <a:spcPts val="0"/>
              </a:spcAft>
              <a:buSzPts val="3000"/>
              <a:buNone/>
              <a:defRPr/>
            </a:lvl5pPr>
            <a:lvl6pPr lvl="5" rtl="0">
              <a:spcBef>
                <a:spcPts val="0"/>
              </a:spcBef>
              <a:spcAft>
                <a:spcPts val="0"/>
              </a:spcAft>
              <a:buSzPts val="3000"/>
              <a:buNone/>
              <a:defRPr/>
            </a:lvl6pPr>
            <a:lvl7pPr lvl="6" rtl="0">
              <a:spcBef>
                <a:spcPts val="0"/>
              </a:spcBef>
              <a:spcAft>
                <a:spcPts val="0"/>
              </a:spcAft>
              <a:buSzPts val="3000"/>
              <a:buNone/>
              <a:defRPr/>
            </a:lvl7pPr>
            <a:lvl8pPr lvl="7" rtl="0">
              <a:spcBef>
                <a:spcPts val="0"/>
              </a:spcBef>
              <a:spcAft>
                <a:spcPts val="0"/>
              </a:spcAft>
              <a:buSzPts val="3000"/>
              <a:buNone/>
              <a:defRPr/>
            </a:lvl8pPr>
            <a:lvl9pPr lvl="8" rtl="0">
              <a:spcBef>
                <a:spcPts val="0"/>
              </a:spcBef>
              <a:spcAft>
                <a:spcPts val="0"/>
              </a:spcAft>
              <a:buSzPts val="3000"/>
              <a:buNone/>
              <a:defRPr/>
            </a:lvl9pPr>
          </a:lstStyle>
          <a:p>
            <a:r>
              <a:rPr lang="en-GB"/>
              <a:t>Click to edit Master title style</a:t>
            </a:r>
            <a:endParaRPr/>
          </a:p>
        </p:txBody>
      </p:sp>
      <p:sp>
        <p:nvSpPr>
          <p:cNvPr id="361" name="Google Shape;361;p5"/>
          <p:cNvSpPr txBox="1">
            <a:spLocks noGrp="1"/>
          </p:cNvSpPr>
          <p:nvPr>
            <p:ph type="title" idx="3"/>
          </p:nvPr>
        </p:nvSpPr>
        <p:spPr>
          <a:xfrm>
            <a:off x="6444496" y="3759129"/>
            <a:ext cx="3656800" cy="7452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3000"/>
              <a:buNone/>
              <a:defRPr sz="2400"/>
            </a:lvl1pPr>
            <a:lvl2pPr lvl="1" rtl="0">
              <a:spcBef>
                <a:spcPts val="0"/>
              </a:spcBef>
              <a:spcAft>
                <a:spcPts val="0"/>
              </a:spcAft>
              <a:buSzPts val="3000"/>
              <a:buNone/>
              <a:defRPr/>
            </a:lvl2pPr>
            <a:lvl3pPr lvl="2" rtl="0">
              <a:spcBef>
                <a:spcPts val="0"/>
              </a:spcBef>
              <a:spcAft>
                <a:spcPts val="0"/>
              </a:spcAft>
              <a:buSzPts val="3000"/>
              <a:buNone/>
              <a:defRPr/>
            </a:lvl3pPr>
            <a:lvl4pPr lvl="3" rtl="0">
              <a:spcBef>
                <a:spcPts val="0"/>
              </a:spcBef>
              <a:spcAft>
                <a:spcPts val="0"/>
              </a:spcAft>
              <a:buSzPts val="3000"/>
              <a:buNone/>
              <a:defRPr/>
            </a:lvl4pPr>
            <a:lvl5pPr lvl="4" rtl="0">
              <a:spcBef>
                <a:spcPts val="0"/>
              </a:spcBef>
              <a:spcAft>
                <a:spcPts val="0"/>
              </a:spcAft>
              <a:buSzPts val="3000"/>
              <a:buNone/>
              <a:defRPr/>
            </a:lvl5pPr>
            <a:lvl6pPr lvl="5" rtl="0">
              <a:spcBef>
                <a:spcPts val="0"/>
              </a:spcBef>
              <a:spcAft>
                <a:spcPts val="0"/>
              </a:spcAft>
              <a:buSzPts val="3000"/>
              <a:buNone/>
              <a:defRPr/>
            </a:lvl6pPr>
            <a:lvl7pPr lvl="6" rtl="0">
              <a:spcBef>
                <a:spcPts val="0"/>
              </a:spcBef>
              <a:spcAft>
                <a:spcPts val="0"/>
              </a:spcAft>
              <a:buSzPts val="3000"/>
              <a:buNone/>
              <a:defRPr/>
            </a:lvl7pPr>
            <a:lvl8pPr lvl="7" rtl="0">
              <a:spcBef>
                <a:spcPts val="0"/>
              </a:spcBef>
              <a:spcAft>
                <a:spcPts val="0"/>
              </a:spcAft>
              <a:buSzPts val="3000"/>
              <a:buNone/>
              <a:defRPr/>
            </a:lvl8pPr>
            <a:lvl9pPr lvl="8" rtl="0">
              <a:spcBef>
                <a:spcPts val="0"/>
              </a:spcBef>
              <a:spcAft>
                <a:spcPts val="0"/>
              </a:spcAft>
              <a:buSzPts val="3000"/>
              <a:buNone/>
              <a:defRPr/>
            </a:lvl9pPr>
          </a:lstStyle>
          <a:p>
            <a:r>
              <a:rPr lang="en-GB"/>
              <a:t>Click to edit Master title style</a:t>
            </a:r>
            <a:endParaRPr/>
          </a:p>
        </p:txBody>
      </p:sp>
      <p:sp>
        <p:nvSpPr>
          <p:cNvPr id="362" name="Google Shape;362;p5"/>
          <p:cNvSpPr txBox="1">
            <a:spLocks noGrp="1"/>
          </p:cNvSpPr>
          <p:nvPr>
            <p:ph type="subTitle" idx="1"/>
          </p:nvPr>
        </p:nvSpPr>
        <p:spPr>
          <a:xfrm>
            <a:off x="6602496" y="4168096"/>
            <a:ext cx="3340800" cy="13476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SzPts val="2800"/>
              <a:buNone/>
              <a:defRPr sz="1867" b="0"/>
            </a:lvl1pPr>
            <a:lvl2pPr lvl="1" algn="ctr" rtl="0">
              <a:lnSpc>
                <a:spcPct val="100000"/>
              </a:lnSpc>
              <a:spcBef>
                <a:spcPts val="0"/>
              </a:spcBef>
              <a:spcAft>
                <a:spcPts val="0"/>
              </a:spcAft>
              <a:buSzPts val="2800"/>
              <a:buNone/>
              <a:defRPr sz="3733"/>
            </a:lvl2pPr>
            <a:lvl3pPr lvl="2" algn="ctr" rtl="0">
              <a:lnSpc>
                <a:spcPct val="100000"/>
              </a:lnSpc>
              <a:spcBef>
                <a:spcPts val="0"/>
              </a:spcBef>
              <a:spcAft>
                <a:spcPts val="0"/>
              </a:spcAft>
              <a:buSzPts val="2800"/>
              <a:buNone/>
              <a:defRPr sz="3733"/>
            </a:lvl3pPr>
            <a:lvl4pPr lvl="3" algn="ctr" rtl="0">
              <a:lnSpc>
                <a:spcPct val="100000"/>
              </a:lnSpc>
              <a:spcBef>
                <a:spcPts val="0"/>
              </a:spcBef>
              <a:spcAft>
                <a:spcPts val="0"/>
              </a:spcAft>
              <a:buSzPts val="2800"/>
              <a:buNone/>
              <a:defRPr sz="3733"/>
            </a:lvl4pPr>
            <a:lvl5pPr lvl="4" algn="ctr" rtl="0">
              <a:lnSpc>
                <a:spcPct val="100000"/>
              </a:lnSpc>
              <a:spcBef>
                <a:spcPts val="0"/>
              </a:spcBef>
              <a:spcAft>
                <a:spcPts val="0"/>
              </a:spcAft>
              <a:buSzPts val="2800"/>
              <a:buNone/>
              <a:defRPr sz="3733"/>
            </a:lvl5pPr>
            <a:lvl6pPr lvl="5" algn="ctr" rtl="0">
              <a:lnSpc>
                <a:spcPct val="100000"/>
              </a:lnSpc>
              <a:spcBef>
                <a:spcPts val="0"/>
              </a:spcBef>
              <a:spcAft>
                <a:spcPts val="0"/>
              </a:spcAft>
              <a:buSzPts val="2800"/>
              <a:buNone/>
              <a:defRPr sz="3733"/>
            </a:lvl6pPr>
            <a:lvl7pPr lvl="6" algn="ctr" rtl="0">
              <a:lnSpc>
                <a:spcPct val="100000"/>
              </a:lnSpc>
              <a:spcBef>
                <a:spcPts val="0"/>
              </a:spcBef>
              <a:spcAft>
                <a:spcPts val="0"/>
              </a:spcAft>
              <a:buSzPts val="2800"/>
              <a:buNone/>
              <a:defRPr sz="3733"/>
            </a:lvl7pPr>
            <a:lvl8pPr lvl="7" algn="ctr" rtl="0">
              <a:lnSpc>
                <a:spcPct val="100000"/>
              </a:lnSpc>
              <a:spcBef>
                <a:spcPts val="0"/>
              </a:spcBef>
              <a:spcAft>
                <a:spcPts val="0"/>
              </a:spcAft>
              <a:buSzPts val="2800"/>
              <a:buNone/>
              <a:defRPr sz="3733"/>
            </a:lvl8pPr>
            <a:lvl9pPr lvl="8" algn="ctr" rtl="0">
              <a:lnSpc>
                <a:spcPct val="100000"/>
              </a:lnSpc>
              <a:spcBef>
                <a:spcPts val="0"/>
              </a:spcBef>
              <a:spcAft>
                <a:spcPts val="0"/>
              </a:spcAft>
              <a:buSzPts val="2800"/>
              <a:buNone/>
              <a:defRPr sz="3733"/>
            </a:lvl9pPr>
          </a:lstStyle>
          <a:p>
            <a:r>
              <a:rPr lang="en-GB"/>
              <a:t>Click to edit Master subtitle style</a:t>
            </a:r>
            <a:endParaRPr/>
          </a:p>
        </p:txBody>
      </p:sp>
      <p:sp>
        <p:nvSpPr>
          <p:cNvPr id="363" name="Google Shape;363;p5"/>
          <p:cNvSpPr txBox="1">
            <a:spLocks noGrp="1"/>
          </p:cNvSpPr>
          <p:nvPr>
            <p:ph type="subTitle" idx="4"/>
          </p:nvPr>
        </p:nvSpPr>
        <p:spPr>
          <a:xfrm>
            <a:off x="2248633" y="4168096"/>
            <a:ext cx="3340800" cy="13476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SzPts val="2800"/>
              <a:buNone/>
              <a:defRPr sz="1867" b="0"/>
            </a:lvl1pPr>
            <a:lvl2pPr lvl="1" algn="ctr" rtl="0">
              <a:lnSpc>
                <a:spcPct val="100000"/>
              </a:lnSpc>
              <a:spcBef>
                <a:spcPts val="0"/>
              </a:spcBef>
              <a:spcAft>
                <a:spcPts val="0"/>
              </a:spcAft>
              <a:buSzPts val="2800"/>
              <a:buNone/>
              <a:defRPr sz="3733"/>
            </a:lvl2pPr>
            <a:lvl3pPr lvl="2" algn="ctr" rtl="0">
              <a:lnSpc>
                <a:spcPct val="100000"/>
              </a:lnSpc>
              <a:spcBef>
                <a:spcPts val="0"/>
              </a:spcBef>
              <a:spcAft>
                <a:spcPts val="0"/>
              </a:spcAft>
              <a:buSzPts val="2800"/>
              <a:buNone/>
              <a:defRPr sz="3733"/>
            </a:lvl3pPr>
            <a:lvl4pPr lvl="3" algn="ctr" rtl="0">
              <a:lnSpc>
                <a:spcPct val="100000"/>
              </a:lnSpc>
              <a:spcBef>
                <a:spcPts val="0"/>
              </a:spcBef>
              <a:spcAft>
                <a:spcPts val="0"/>
              </a:spcAft>
              <a:buSzPts val="2800"/>
              <a:buNone/>
              <a:defRPr sz="3733"/>
            </a:lvl4pPr>
            <a:lvl5pPr lvl="4" algn="ctr" rtl="0">
              <a:lnSpc>
                <a:spcPct val="100000"/>
              </a:lnSpc>
              <a:spcBef>
                <a:spcPts val="0"/>
              </a:spcBef>
              <a:spcAft>
                <a:spcPts val="0"/>
              </a:spcAft>
              <a:buSzPts val="2800"/>
              <a:buNone/>
              <a:defRPr sz="3733"/>
            </a:lvl5pPr>
            <a:lvl6pPr lvl="5" algn="ctr" rtl="0">
              <a:lnSpc>
                <a:spcPct val="100000"/>
              </a:lnSpc>
              <a:spcBef>
                <a:spcPts val="0"/>
              </a:spcBef>
              <a:spcAft>
                <a:spcPts val="0"/>
              </a:spcAft>
              <a:buSzPts val="2800"/>
              <a:buNone/>
              <a:defRPr sz="3733"/>
            </a:lvl6pPr>
            <a:lvl7pPr lvl="6" algn="ctr" rtl="0">
              <a:lnSpc>
                <a:spcPct val="100000"/>
              </a:lnSpc>
              <a:spcBef>
                <a:spcPts val="0"/>
              </a:spcBef>
              <a:spcAft>
                <a:spcPts val="0"/>
              </a:spcAft>
              <a:buSzPts val="2800"/>
              <a:buNone/>
              <a:defRPr sz="3733"/>
            </a:lvl7pPr>
            <a:lvl8pPr lvl="7" algn="ctr" rtl="0">
              <a:lnSpc>
                <a:spcPct val="100000"/>
              </a:lnSpc>
              <a:spcBef>
                <a:spcPts val="0"/>
              </a:spcBef>
              <a:spcAft>
                <a:spcPts val="0"/>
              </a:spcAft>
              <a:buSzPts val="2800"/>
              <a:buNone/>
              <a:defRPr sz="3733"/>
            </a:lvl8pPr>
            <a:lvl9pPr lvl="8" algn="ctr" rtl="0">
              <a:lnSpc>
                <a:spcPct val="100000"/>
              </a:lnSpc>
              <a:spcBef>
                <a:spcPts val="0"/>
              </a:spcBef>
              <a:spcAft>
                <a:spcPts val="0"/>
              </a:spcAft>
              <a:buSzPts val="2800"/>
              <a:buNone/>
              <a:defRPr sz="3733"/>
            </a:lvl9pPr>
          </a:lstStyle>
          <a:p>
            <a:r>
              <a:rPr lang="en-GB"/>
              <a:t>Click to edit Master subtitle style</a:t>
            </a:r>
            <a:endParaRPr/>
          </a:p>
        </p:txBody>
      </p:sp>
    </p:spTree>
    <p:extLst>
      <p:ext uri="{BB962C8B-B14F-4D97-AF65-F5344CB8AC3E}">
        <p14:creationId xmlns:p14="http://schemas.microsoft.com/office/powerpoint/2010/main" val="3352478965"/>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 xmlns:a14="http://schemas.microsoft.com/office/drawing/2010/main">
                <a:solidFill>
                  <a:srgbClr val="FFFFFF"/>
                </a:solidFill>
              </a14:hiddenFill>
            </a:ext>
          </a:extLst>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bg2">
                  <a:lumMod val="60000"/>
                  <a:lumOff val="40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en-GB"/>
              <a:t>Click to edit Master title style</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dirty="0"/>
          </a:p>
        </p:txBody>
      </p:sp>
      <p:sp>
        <p:nvSpPr>
          <p:cNvPr id="4" name="Date Placeholder 3"/>
          <p:cNvSpPr>
            <a:spLocks noGrp="1"/>
          </p:cNvSpPr>
          <p:nvPr>
            <p:ph type="dt" sz="half" idx="10"/>
          </p:nvPr>
        </p:nvSpPr>
        <p:spPr>
          <a:xfrm>
            <a:off x="7077511" y="5410201"/>
            <a:ext cx="2743200" cy="365125"/>
          </a:xfrm>
        </p:spPr>
        <p:txBody>
          <a:bodyPr/>
          <a:lstStyle/>
          <a:p>
            <a:fld id="{B6405F59-42BC-8548-8D73-5F4811B8642F}" type="datetime1">
              <a:rPr lang="en-IN" smtClean="0"/>
              <a:t>29/09/23</a:t>
            </a:fld>
            <a:endParaRPr lang="en-US"/>
          </a:p>
        </p:txBody>
      </p:sp>
      <p:sp>
        <p:nvSpPr>
          <p:cNvPr id="5" name="Footer Placeholder 4"/>
          <p:cNvSpPr>
            <a:spLocks noGrp="1"/>
          </p:cNvSpPr>
          <p:nvPr>
            <p:ph type="ftr" sz="quarter" idx="11"/>
          </p:nvPr>
        </p:nvSpPr>
        <p:spPr>
          <a:xfrm>
            <a:off x="1876424" y="5410201"/>
            <a:ext cx="5124886" cy="365125"/>
          </a:xfrm>
        </p:spPr>
        <p:txBody>
          <a:bodyPr/>
          <a:lstStyle/>
          <a:p>
            <a:r>
              <a:rPr lang="en-US"/>
              <a:t>https://t.ly/ExzHL</a:t>
            </a:r>
          </a:p>
        </p:txBody>
      </p:sp>
      <p:sp>
        <p:nvSpPr>
          <p:cNvPr id="6" name="Slide Number Placeholder 5"/>
          <p:cNvSpPr>
            <a:spLocks noGrp="1"/>
          </p:cNvSpPr>
          <p:nvPr>
            <p:ph type="sldNum" sz="quarter" idx="12"/>
          </p:nvPr>
        </p:nvSpPr>
        <p:spPr>
          <a:xfrm>
            <a:off x="9896911" y="5410199"/>
            <a:ext cx="771089" cy="365125"/>
          </a:xfrm>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862019779"/>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A4E7E5B6-5CA3-A54A-B8E2-BB03A2B838ED}" type="datetime1">
              <a:rPr lang="en-IN" smtClean="0"/>
              <a:t>29/09/23</a:t>
            </a:fld>
            <a:endParaRPr lang="en-US" dirty="0"/>
          </a:p>
        </p:txBody>
      </p:sp>
      <p:sp>
        <p:nvSpPr>
          <p:cNvPr id="5" name="Footer Placeholder 4"/>
          <p:cNvSpPr>
            <a:spLocks noGrp="1"/>
          </p:cNvSpPr>
          <p:nvPr>
            <p:ph type="ftr" sz="quarter" idx="11"/>
          </p:nvPr>
        </p:nvSpPr>
        <p:spPr/>
        <p:txBody>
          <a:bodyPr/>
          <a:lstStyle/>
          <a:p>
            <a:r>
              <a:rPr lang="en-US"/>
              <a:t>https://t.ly/ExzHL</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969492574"/>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en-GB"/>
              <a:t>Click to edit Master title style</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1E730D31-88E1-E34C-8681-4B867C07CC74}" type="datetime1">
              <a:rPr lang="en-IN" smtClean="0"/>
              <a:t>29/09/23</a:t>
            </a:fld>
            <a:endParaRPr lang="en-US" dirty="0"/>
          </a:p>
        </p:txBody>
      </p:sp>
      <p:sp>
        <p:nvSpPr>
          <p:cNvPr id="5" name="Footer Placeholder 4"/>
          <p:cNvSpPr>
            <a:spLocks noGrp="1"/>
          </p:cNvSpPr>
          <p:nvPr>
            <p:ph type="ftr" sz="quarter" idx="11"/>
          </p:nvPr>
        </p:nvSpPr>
        <p:spPr/>
        <p:txBody>
          <a:bodyPr/>
          <a:lstStyle/>
          <a:p>
            <a:r>
              <a:rPr lang="en-US"/>
              <a:t>https://t.ly/ExzHL</a:t>
            </a:r>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954899355"/>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p:txBody>
          <a:bodyPr/>
          <a:lstStyle/>
          <a:p>
            <a:fld id="{BB1A2E0B-DDE2-324C-9D44-68E68C7C5440}" type="datetime1">
              <a:rPr lang="en-IN" smtClean="0"/>
              <a:t>29/09/23</a:t>
            </a:fld>
            <a:endParaRPr lang="en-US" dirty="0"/>
          </a:p>
        </p:txBody>
      </p:sp>
      <p:sp>
        <p:nvSpPr>
          <p:cNvPr id="6" name="Footer Placeholder 5"/>
          <p:cNvSpPr>
            <a:spLocks noGrp="1"/>
          </p:cNvSpPr>
          <p:nvPr>
            <p:ph type="ftr" sz="quarter" idx="11"/>
          </p:nvPr>
        </p:nvSpPr>
        <p:spPr/>
        <p:txBody>
          <a:bodyPr/>
          <a:lstStyle/>
          <a:p>
            <a:r>
              <a:rPr lang="en-US"/>
              <a:t>https://t.ly/ExzHL</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66742614"/>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en-GB"/>
              <a:t>Click to edit Master title style</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1141410" y="3073397"/>
            <a:ext cx="4878391" cy="2717801"/>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6172200" y="3073397"/>
            <a:ext cx="4875210" cy="2717801"/>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D40FB60C-B5B5-1F46-BBF3-13DC0B7DE305}" type="datetime1">
              <a:rPr lang="en-IN" smtClean="0"/>
              <a:t>29/09/23</a:t>
            </a:fld>
            <a:endParaRPr lang="en-US" dirty="0"/>
          </a:p>
        </p:txBody>
      </p:sp>
      <p:sp>
        <p:nvSpPr>
          <p:cNvPr id="8" name="Footer Placeholder 7"/>
          <p:cNvSpPr>
            <a:spLocks noGrp="1"/>
          </p:cNvSpPr>
          <p:nvPr>
            <p:ph type="ftr" sz="quarter" idx="11"/>
          </p:nvPr>
        </p:nvSpPr>
        <p:spPr/>
        <p:txBody>
          <a:bodyPr/>
          <a:lstStyle/>
          <a:p>
            <a:r>
              <a:rPr lang="en-US"/>
              <a:t>https://t.ly/ExzHL</a:t>
            </a:r>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756101099"/>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Date Placeholder 2"/>
          <p:cNvSpPr>
            <a:spLocks noGrp="1"/>
          </p:cNvSpPr>
          <p:nvPr>
            <p:ph type="dt" sz="half" idx="10"/>
          </p:nvPr>
        </p:nvSpPr>
        <p:spPr/>
        <p:txBody>
          <a:bodyPr/>
          <a:lstStyle/>
          <a:p>
            <a:fld id="{8ED731DB-2B8B-3D4B-9E1D-9FA0F3368C40}" type="datetime1">
              <a:rPr lang="en-IN" smtClean="0"/>
              <a:t>29/09/23</a:t>
            </a:fld>
            <a:endParaRPr lang="en-US"/>
          </a:p>
        </p:txBody>
      </p:sp>
      <p:sp>
        <p:nvSpPr>
          <p:cNvPr id="4" name="Footer Placeholder 3"/>
          <p:cNvSpPr>
            <a:spLocks noGrp="1"/>
          </p:cNvSpPr>
          <p:nvPr>
            <p:ph type="ftr" sz="quarter" idx="11"/>
          </p:nvPr>
        </p:nvSpPr>
        <p:spPr/>
        <p:txBody>
          <a:bodyPr/>
          <a:lstStyle/>
          <a:p>
            <a:r>
              <a:rPr lang="en-US"/>
              <a:t>https://t.ly/ExzHL</a:t>
            </a:r>
          </a:p>
        </p:txBody>
      </p:sp>
      <p:sp>
        <p:nvSpPr>
          <p:cNvPr id="5" name="Slide Number Placeholder 4"/>
          <p:cNvSpPr>
            <a:spLocks noGrp="1"/>
          </p:cNvSpPr>
          <p:nvPr>
            <p:ph type="sldNum" sz="quarter" idx="12"/>
          </p:nvPr>
        </p:nvSpPr>
        <p:spPr/>
        <p:txBody>
          <a:bodyPr/>
          <a:lstStyle/>
          <a:p>
            <a:fld id="{4FAB73BC-B049-4115-A692-8D63A059BFB8}" type="slidenum">
              <a:rPr lang="en-US" smtClean="0"/>
              <a:t>‹#›</a:t>
            </a:fld>
            <a:endParaRPr lang="en-US"/>
          </a:p>
        </p:txBody>
      </p:sp>
    </p:spTree>
    <p:extLst>
      <p:ext uri="{BB962C8B-B14F-4D97-AF65-F5344CB8AC3E}">
        <p14:creationId xmlns:p14="http://schemas.microsoft.com/office/powerpoint/2010/main" val="447753279"/>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A0FE2A3-0BCA-2542-8686-2BBA57359FD3}" type="datetime1">
              <a:rPr lang="en-IN" smtClean="0"/>
              <a:t>29/09/23</a:t>
            </a:fld>
            <a:endParaRPr lang="en-US"/>
          </a:p>
        </p:txBody>
      </p:sp>
      <p:sp>
        <p:nvSpPr>
          <p:cNvPr id="3" name="Footer Placeholder 2"/>
          <p:cNvSpPr>
            <a:spLocks noGrp="1"/>
          </p:cNvSpPr>
          <p:nvPr>
            <p:ph type="ftr" sz="quarter" idx="11"/>
          </p:nvPr>
        </p:nvSpPr>
        <p:spPr/>
        <p:txBody>
          <a:bodyPr/>
          <a:lstStyle/>
          <a:p>
            <a:r>
              <a:rPr lang="en-US"/>
              <a:t>https://t.ly/ExzHL</a:t>
            </a:r>
          </a:p>
        </p:txBody>
      </p:sp>
      <p:sp>
        <p:nvSpPr>
          <p:cNvPr id="4" name="Slide Number Placeholder 3"/>
          <p:cNvSpPr>
            <a:spLocks noGrp="1"/>
          </p:cNvSpPr>
          <p:nvPr>
            <p:ph type="sldNum" sz="quarter" idx="12"/>
          </p:nvPr>
        </p:nvSpPr>
        <p:spPr/>
        <p:txBody>
          <a:bodyPr/>
          <a:lstStyle/>
          <a:p>
            <a:fld id="{4FAB73BC-B049-4115-A692-8D63A059BFB8}" type="slidenum">
              <a:rPr lang="en-US" smtClean="0"/>
              <a:t>‹#›</a:t>
            </a:fld>
            <a:endParaRPr lang="en-US"/>
          </a:p>
        </p:txBody>
      </p:sp>
    </p:spTree>
    <p:extLst>
      <p:ext uri="{BB962C8B-B14F-4D97-AF65-F5344CB8AC3E}">
        <p14:creationId xmlns:p14="http://schemas.microsoft.com/office/powerpoint/2010/main" val="2345287840"/>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en-GB"/>
              <a:t>Click to edit Master title style</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960311FC-911D-DA4A-B9ED-4DF240529068}" type="datetime1">
              <a:rPr lang="en-IN" smtClean="0"/>
              <a:t>29/09/23</a:t>
            </a:fld>
            <a:endParaRPr lang="en-US" dirty="0"/>
          </a:p>
        </p:txBody>
      </p:sp>
      <p:sp>
        <p:nvSpPr>
          <p:cNvPr id="6" name="Footer Placeholder 5"/>
          <p:cNvSpPr>
            <a:spLocks noGrp="1"/>
          </p:cNvSpPr>
          <p:nvPr>
            <p:ph type="ftr" sz="quarter" idx="11"/>
          </p:nvPr>
        </p:nvSpPr>
        <p:spPr/>
        <p:txBody>
          <a:bodyPr/>
          <a:lstStyle/>
          <a:p>
            <a:r>
              <a:rPr lang="en-US"/>
              <a:t>https://t.ly/ExzHL</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42083566"/>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en-GB"/>
              <a:t>Click to edit Master title style</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a:t>Click icon to add picture</a:t>
            </a:r>
            <a:endParaRPr lang="en-US" dirty="0"/>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CA832F30-4F1C-A645-AC74-60DB3BC5247B}" type="datetime1">
              <a:rPr lang="en-IN" smtClean="0"/>
              <a:t>29/09/23</a:t>
            </a:fld>
            <a:endParaRPr lang="en-US" dirty="0"/>
          </a:p>
        </p:txBody>
      </p:sp>
      <p:sp>
        <p:nvSpPr>
          <p:cNvPr id="6" name="Footer Placeholder 5"/>
          <p:cNvSpPr>
            <a:spLocks noGrp="1"/>
          </p:cNvSpPr>
          <p:nvPr>
            <p:ph type="ftr" sz="quarter" idx="11"/>
          </p:nvPr>
        </p:nvSpPr>
        <p:spPr/>
        <p:txBody>
          <a:bodyPr/>
          <a:lstStyle/>
          <a:p>
            <a:r>
              <a:rPr lang="en-US"/>
              <a:t>https://t.ly/ExzHL</a:t>
            </a:r>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739001499"/>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en-GB"/>
              <a:t>Click to edit Master title style</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en-GB"/>
              <a:t>Click icon to add picture</a:t>
            </a:r>
            <a:endParaRPr lang="en-US" dirty="0"/>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73101148-B2E1-0C4D-984E-260DDB9FC028}" type="datetime1">
              <a:rPr lang="en-IN" smtClean="0"/>
              <a:t>29/09/23</a:t>
            </a:fld>
            <a:endParaRPr lang="en-US" dirty="0"/>
          </a:p>
        </p:txBody>
      </p:sp>
      <p:sp>
        <p:nvSpPr>
          <p:cNvPr id="6" name="Footer Placeholder 5"/>
          <p:cNvSpPr>
            <a:spLocks noGrp="1"/>
          </p:cNvSpPr>
          <p:nvPr>
            <p:ph type="ftr" sz="quarter" idx="11"/>
          </p:nvPr>
        </p:nvSpPr>
        <p:spPr/>
        <p:txBody>
          <a:bodyPr/>
          <a:lstStyle/>
          <a:p>
            <a:r>
              <a:rPr lang="en-US"/>
              <a:t>https://t.ly/ExzHL</a:t>
            </a:r>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0962009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 only">
    <p:spTree>
      <p:nvGrpSpPr>
        <p:cNvPr id="1" name="Shape 364"/>
        <p:cNvGrpSpPr/>
        <p:nvPr/>
      </p:nvGrpSpPr>
      <p:grpSpPr>
        <a:xfrm>
          <a:off x="0" y="0"/>
          <a:ext cx="0" cy="0"/>
          <a:chOff x="0" y="0"/>
          <a:chExt cx="0" cy="0"/>
        </a:xfrm>
      </p:grpSpPr>
      <p:sp>
        <p:nvSpPr>
          <p:cNvPr id="365" name="Google Shape;365;p6"/>
          <p:cNvSpPr txBox="1">
            <a:spLocks noGrp="1"/>
          </p:cNvSpPr>
          <p:nvPr>
            <p:ph type="title"/>
          </p:nvPr>
        </p:nvSpPr>
        <p:spPr>
          <a:xfrm>
            <a:off x="960000" y="528467"/>
            <a:ext cx="10272000" cy="7636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3000"/>
              <a:buNone/>
              <a:defRPr/>
            </a:lvl1pPr>
            <a:lvl2pPr lvl="1" rtl="0">
              <a:spcBef>
                <a:spcPts val="0"/>
              </a:spcBef>
              <a:spcAft>
                <a:spcPts val="0"/>
              </a:spcAft>
              <a:buSzPts val="3000"/>
              <a:buNone/>
              <a:defRPr/>
            </a:lvl2pPr>
            <a:lvl3pPr lvl="2" rtl="0">
              <a:spcBef>
                <a:spcPts val="0"/>
              </a:spcBef>
              <a:spcAft>
                <a:spcPts val="0"/>
              </a:spcAft>
              <a:buSzPts val="3000"/>
              <a:buNone/>
              <a:defRPr/>
            </a:lvl3pPr>
            <a:lvl4pPr lvl="3" rtl="0">
              <a:spcBef>
                <a:spcPts val="0"/>
              </a:spcBef>
              <a:spcAft>
                <a:spcPts val="0"/>
              </a:spcAft>
              <a:buSzPts val="3000"/>
              <a:buNone/>
              <a:defRPr/>
            </a:lvl4pPr>
            <a:lvl5pPr lvl="4" rtl="0">
              <a:spcBef>
                <a:spcPts val="0"/>
              </a:spcBef>
              <a:spcAft>
                <a:spcPts val="0"/>
              </a:spcAft>
              <a:buSzPts val="3000"/>
              <a:buNone/>
              <a:defRPr/>
            </a:lvl5pPr>
            <a:lvl6pPr lvl="5" rtl="0">
              <a:spcBef>
                <a:spcPts val="0"/>
              </a:spcBef>
              <a:spcAft>
                <a:spcPts val="0"/>
              </a:spcAft>
              <a:buSzPts val="3000"/>
              <a:buNone/>
              <a:defRPr/>
            </a:lvl6pPr>
            <a:lvl7pPr lvl="6" rtl="0">
              <a:spcBef>
                <a:spcPts val="0"/>
              </a:spcBef>
              <a:spcAft>
                <a:spcPts val="0"/>
              </a:spcAft>
              <a:buSzPts val="3000"/>
              <a:buNone/>
              <a:defRPr/>
            </a:lvl7pPr>
            <a:lvl8pPr lvl="7" rtl="0">
              <a:spcBef>
                <a:spcPts val="0"/>
              </a:spcBef>
              <a:spcAft>
                <a:spcPts val="0"/>
              </a:spcAft>
              <a:buSzPts val="3000"/>
              <a:buNone/>
              <a:defRPr/>
            </a:lvl8pPr>
            <a:lvl9pPr lvl="8" rtl="0">
              <a:spcBef>
                <a:spcPts val="0"/>
              </a:spcBef>
              <a:spcAft>
                <a:spcPts val="0"/>
              </a:spcAft>
              <a:buSzPts val="3000"/>
              <a:buNone/>
              <a:defRPr/>
            </a:lvl9pPr>
          </a:lstStyle>
          <a:p>
            <a:r>
              <a:rPr lang="en-GB"/>
              <a:t>Click to edit Master title style</a:t>
            </a:r>
            <a:endParaRPr/>
          </a:p>
        </p:txBody>
      </p:sp>
      <p:sp>
        <p:nvSpPr>
          <p:cNvPr id="366" name="Google Shape;366;p6"/>
          <p:cNvSpPr/>
          <p:nvPr/>
        </p:nvSpPr>
        <p:spPr>
          <a:xfrm rot="-5400000" flipH="1">
            <a:off x="-744337" y="5653890"/>
            <a:ext cx="2627213" cy="709167"/>
          </a:xfrm>
          <a:custGeom>
            <a:avLst/>
            <a:gdLst/>
            <a:ahLst/>
            <a:cxnLst/>
            <a:rect l="l" t="t" r="r" b="b"/>
            <a:pathLst>
              <a:path w="35712" h="5996" extrusionOk="0">
                <a:moveTo>
                  <a:pt x="35711" y="0"/>
                </a:moveTo>
                <a:lnTo>
                  <a:pt x="5924" y="0"/>
                </a:lnTo>
                <a:lnTo>
                  <a:pt x="0" y="5995"/>
                </a:lnTo>
                <a:lnTo>
                  <a:pt x="35711" y="5995"/>
                </a:lnTo>
                <a:close/>
              </a:path>
            </a:pathLst>
          </a:custGeom>
          <a:gradFill>
            <a:gsLst>
              <a:gs pos="0">
                <a:schemeClr val="accent3"/>
              </a:gs>
              <a:gs pos="43000">
                <a:srgbClr val="DCDCDC">
                  <a:alpha val="41568"/>
                </a:srgbClr>
              </a:gs>
              <a:gs pos="100000">
                <a:srgbClr val="FFFFFF">
                  <a:alpha val="0"/>
                </a:srgbClr>
              </a:gs>
            </a:gsLst>
            <a:lin ang="10800025" scaled="0"/>
          </a:gra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367" name="Google Shape;367;p6"/>
          <p:cNvSpPr/>
          <p:nvPr/>
        </p:nvSpPr>
        <p:spPr>
          <a:xfrm rot="-5400000" flipH="1">
            <a:off x="10309112" y="5784223"/>
            <a:ext cx="2627213" cy="709167"/>
          </a:xfrm>
          <a:custGeom>
            <a:avLst/>
            <a:gdLst/>
            <a:ahLst/>
            <a:cxnLst/>
            <a:rect l="l" t="t" r="r" b="b"/>
            <a:pathLst>
              <a:path w="35712" h="5996" extrusionOk="0">
                <a:moveTo>
                  <a:pt x="35711" y="0"/>
                </a:moveTo>
                <a:lnTo>
                  <a:pt x="5924" y="0"/>
                </a:lnTo>
                <a:lnTo>
                  <a:pt x="0" y="5995"/>
                </a:lnTo>
                <a:lnTo>
                  <a:pt x="35711" y="5995"/>
                </a:lnTo>
                <a:close/>
              </a:path>
            </a:pathLst>
          </a:custGeom>
          <a:gradFill>
            <a:gsLst>
              <a:gs pos="0">
                <a:schemeClr val="accent3"/>
              </a:gs>
              <a:gs pos="43000">
                <a:srgbClr val="DCDCDC">
                  <a:alpha val="41568"/>
                </a:srgbClr>
              </a:gs>
              <a:gs pos="100000">
                <a:srgbClr val="FFFFFF">
                  <a:alpha val="0"/>
                </a:srgbClr>
              </a:gs>
            </a:gsLst>
            <a:lin ang="10800025" scaled="0"/>
          </a:gra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Tree>
    <p:extLst>
      <p:ext uri="{BB962C8B-B14F-4D97-AF65-F5344CB8AC3E}">
        <p14:creationId xmlns:p14="http://schemas.microsoft.com/office/powerpoint/2010/main" val="3159013362"/>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en-GB"/>
              <a:t>Click to edit Master title style</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B1D449E7-7364-464C-A00B-5019E34FD89F}" type="datetime1">
              <a:rPr lang="en-IN" smtClean="0"/>
              <a:t>29/09/23</a:t>
            </a:fld>
            <a:endParaRPr lang="en-US" dirty="0"/>
          </a:p>
        </p:txBody>
      </p:sp>
      <p:sp>
        <p:nvSpPr>
          <p:cNvPr id="6" name="Footer Placeholder 5"/>
          <p:cNvSpPr>
            <a:spLocks noGrp="1"/>
          </p:cNvSpPr>
          <p:nvPr>
            <p:ph type="ftr" sz="quarter" idx="11"/>
          </p:nvPr>
        </p:nvSpPr>
        <p:spPr/>
        <p:txBody>
          <a:bodyPr/>
          <a:lstStyle/>
          <a:p>
            <a:r>
              <a:rPr lang="en-US"/>
              <a:t>https://t.ly/ExzHL</a:t>
            </a:r>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623645762"/>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en-GB"/>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D5540794-BC04-2448-ABF5-CA9338A4C5C5}" type="datetime1">
              <a:rPr lang="en-IN" smtClean="0"/>
              <a:t>29/09/23</a:t>
            </a:fld>
            <a:endParaRPr lang="en-US" dirty="0"/>
          </a:p>
        </p:txBody>
      </p:sp>
      <p:sp>
        <p:nvSpPr>
          <p:cNvPr id="6" name="Footer Placeholder 5"/>
          <p:cNvSpPr>
            <a:spLocks noGrp="1"/>
          </p:cNvSpPr>
          <p:nvPr>
            <p:ph type="ftr" sz="quarter" idx="11"/>
          </p:nvPr>
        </p:nvSpPr>
        <p:spPr/>
        <p:txBody>
          <a:bodyPr/>
          <a:lstStyle/>
          <a:p>
            <a:r>
              <a:rPr lang="en-US"/>
              <a:t>https://t.ly/ExzHL</a:t>
            </a:r>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3913830252"/>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en-GB"/>
              <a:t>Click to edit Master title style</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99A18CDF-4577-A143-8943-E44D3119CD16}" type="datetime1">
              <a:rPr lang="en-IN" smtClean="0"/>
              <a:t>29/09/23</a:t>
            </a:fld>
            <a:endParaRPr lang="en-US" dirty="0"/>
          </a:p>
        </p:txBody>
      </p:sp>
      <p:sp>
        <p:nvSpPr>
          <p:cNvPr id="6" name="Footer Placeholder 5"/>
          <p:cNvSpPr>
            <a:spLocks noGrp="1"/>
          </p:cNvSpPr>
          <p:nvPr>
            <p:ph type="ftr" sz="quarter" idx="11"/>
          </p:nvPr>
        </p:nvSpPr>
        <p:spPr/>
        <p:txBody>
          <a:bodyPr/>
          <a:lstStyle/>
          <a:p>
            <a:r>
              <a:rPr lang="en-US"/>
              <a:t>https://t.ly/ExzHL</a:t>
            </a:r>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014372588"/>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en-GB"/>
              <a:t>Click to edit Master title style</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3" name="Date Placeholder 2"/>
          <p:cNvSpPr>
            <a:spLocks noGrp="1"/>
          </p:cNvSpPr>
          <p:nvPr>
            <p:ph type="dt" sz="half" idx="10"/>
          </p:nvPr>
        </p:nvSpPr>
        <p:spPr/>
        <p:txBody>
          <a:bodyPr/>
          <a:lstStyle/>
          <a:p>
            <a:fld id="{16C16CFC-512B-8A42-869A-EB0841A7B3F1}" type="datetime1">
              <a:rPr lang="en-IN" smtClean="0"/>
              <a:t>29/09/23</a:t>
            </a:fld>
            <a:endParaRPr lang="en-US" dirty="0"/>
          </a:p>
        </p:txBody>
      </p:sp>
      <p:sp>
        <p:nvSpPr>
          <p:cNvPr id="4" name="Footer Placeholder 3"/>
          <p:cNvSpPr>
            <a:spLocks noGrp="1"/>
          </p:cNvSpPr>
          <p:nvPr>
            <p:ph type="ftr" sz="quarter" idx="11"/>
          </p:nvPr>
        </p:nvSpPr>
        <p:spPr/>
        <p:txBody>
          <a:bodyPr/>
          <a:lstStyle/>
          <a:p>
            <a:r>
              <a:rPr lang="en-US"/>
              <a:t>https://t.ly/ExzHL</a:t>
            </a:r>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00112458"/>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en-GB"/>
              <a:t>Click to edit Master title style</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GB"/>
              <a:t>Click icon to add picture</a:t>
            </a:r>
            <a:endParaRPr lang="en-US" dirty="0"/>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GB"/>
              <a:t>Click icon to add picture</a:t>
            </a:r>
            <a:endParaRPr lang="en-US" dirty="0"/>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GB"/>
              <a:t>Click icon to add picture</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3" name="Date Placeholder 2"/>
          <p:cNvSpPr>
            <a:spLocks noGrp="1"/>
          </p:cNvSpPr>
          <p:nvPr>
            <p:ph type="dt" sz="half" idx="10"/>
          </p:nvPr>
        </p:nvSpPr>
        <p:spPr/>
        <p:txBody>
          <a:bodyPr/>
          <a:lstStyle/>
          <a:p>
            <a:fld id="{526AD22B-EB2B-BD46-B8E4-8816F751AC65}" type="datetime1">
              <a:rPr lang="en-IN" smtClean="0"/>
              <a:t>29/09/23</a:t>
            </a:fld>
            <a:endParaRPr lang="en-US" dirty="0"/>
          </a:p>
        </p:txBody>
      </p:sp>
      <p:sp>
        <p:nvSpPr>
          <p:cNvPr id="4" name="Footer Placeholder 3"/>
          <p:cNvSpPr>
            <a:spLocks noGrp="1"/>
          </p:cNvSpPr>
          <p:nvPr>
            <p:ph type="ftr" sz="quarter" idx="11"/>
          </p:nvPr>
        </p:nvSpPr>
        <p:spPr/>
        <p:txBody>
          <a:bodyPr/>
          <a:lstStyle/>
          <a:p>
            <a:r>
              <a:rPr lang="en-US"/>
              <a:t>https://t.ly/ExzHL</a:t>
            </a:r>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854054547"/>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03879272-E39E-9F47-A9D4-3E45321FB126}" type="datetime1">
              <a:rPr lang="en-IN" smtClean="0"/>
              <a:t>29/09/23</a:t>
            </a:fld>
            <a:endParaRPr lang="en-US" dirty="0"/>
          </a:p>
        </p:txBody>
      </p:sp>
      <p:sp>
        <p:nvSpPr>
          <p:cNvPr id="5" name="Footer Placeholder 4"/>
          <p:cNvSpPr>
            <a:spLocks noGrp="1"/>
          </p:cNvSpPr>
          <p:nvPr>
            <p:ph type="ftr" sz="quarter" idx="11"/>
          </p:nvPr>
        </p:nvSpPr>
        <p:spPr/>
        <p:txBody>
          <a:bodyPr/>
          <a:lstStyle/>
          <a:p>
            <a:r>
              <a:rPr lang="en-US"/>
              <a:t>https://t.ly/ExzHL</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201172107"/>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en-GB"/>
              <a:t>Click to edit Master title style</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C9D46142-41B8-8545-9E56-E0D77649913E}" type="datetime1">
              <a:rPr lang="en-IN" smtClean="0"/>
              <a:t>29/09/23</a:t>
            </a:fld>
            <a:endParaRPr lang="en-US" dirty="0"/>
          </a:p>
        </p:txBody>
      </p:sp>
      <p:sp>
        <p:nvSpPr>
          <p:cNvPr id="5" name="Footer Placeholder 4"/>
          <p:cNvSpPr>
            <a:spLocks noGrp="1"/>
          </p:cNvSpPr>
          <p:nvPr>
            <p:ph type="ftr" sz="quarter" idx="11"/>
          </p:nvPr>
        </p:nvSpPr>
        <p:spPr/>
        <p:txBody>
          <a:bodyPr/>
          <a:lstStyle/>
          <a:p>
            <a:r>
              <a:rPr lang="en-US"/>
              <a:t>https://t.ly/ExzHL</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3929383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 column text">
    <p:spTree>
      <p:nvGrpSpPr>
        <p:cNvPr id="1" name="Shape 368"/>
        <p:cNvGrpSpPr/>
        <p:nvPr/>
      </p:nvGrpSpPr>
      <p:grpSpPr>
        <a:xfrm>
          <a:off x="0" y="0"/>
          <a:ext cx="0" cy="0"/>
          <a:chOff x="0" y="0"/>
          <a:chExt cx="0" cy="0"/>
        </a:xfrm>
      </p:grpSpPr>
      <p:grpSp>
        <p:nvGrpSpPr>
          <p:cNvPr id="369" name="Google Shape;369;p7"/>
          <p:cNvGrpSpPr/>
          <p:nvPr/>
        </p:nvGrpSpPr>
        <p:grpSpPr>
          <a:xfrm>
            <a:off x="8507890" y="355655"/>
            <a:ext cx="6261143" cy="6118133"/>
            <a:chOff x="6380917" y="266741"/>
            <a:chExt cx="4695857" cy="4588600"/>
          </a:xfrm>
        </p:grpSpPr>
        <p:grpSp>
          <p:nvGrpSpPr>
            <p:cNvPr id="370" name="Google Shape;370;p7"/>
            <p:cNvGrpSpPr/>
            <p:nvPr/>
          </p:nvGrpSpPr>
          <p:grpSpPr>
            <a:xfrm>
              <a:off x="6555749" y="391664"/>
              <a:ext cx="4339725" cy="4338596"/>
              <a:chOff x="2525403" y="1252291"/>
              <a:chExt cx="2282504" cy="2281910"/>
            </a:xfrm>
          </p:grpSpPr>
          <p:sp>
            <p:nvSpPr>
              <p:cNvPr id="371" name="Google Shape;371;p7"/>
              <p:cNvSpPr/>
              <p:nvPr/>
            </p:nvSpPr>
            <p:spPr>
              <a:xfrm>
                <a:off x="2525997" y="2352028"/>
                <a:ext cx="59180" cy="10028"/>
              </a:xfrm>
              <a:custGeom>
                <a:avLst/>
                <a:gdLst/>
                <a:ahLst/>
                <a:cxnLst/>
                <a:rect l="l" t="t" r="r" b="b"/>
                <a:pathLst>
                  <a:path w="1794" h="304" extrusionOk="0">
                    <a:moveTo>
                      <a:pt x="1794" y="63"/>
                    </a:moveTo>
                    <a:lnTo>
                      <a:pt x="1785" y="304"/>
                    </a:lnTo>
                    <a:lnTo>
                      <a:pt x="0" y="250"/>
                    </a:lnTo>
                    <a:lnTo>
                      <a:pt x="9"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72" name="Google Shape;372;p7"/>
              <p:cNvSpPr/>
              <p:nvPr/>
            </p:nvSpPr>
            <p:spPr>
              <a:xfrm>
                <a:off x="2527779" y="2310827"/>
                <a:ext cx="59476" cy="12106"/>
              </a:xfrm>
              <a:custGeom>
                <a:avLst/>
                <a:gdLst/>
                <a:ahLst/>
                <a:cxnLst/>
                <a:rect l="l" t="t" r="r" b="b"/>
                <a:pathLst>
                  <a:path w="1803" h="367" extrusionOk="0">
                    <a:moveTo>
                      <a:pt x="1802" y="125"/>
                    </a:moveTo>
                    <a:lnTo>
                      <a:pt x="1784" y="366"/>
                    </a:lnTo>
                    <a:lnTo>
                      <a:pt x="0" y="250"/>
                    </a:lnTo>
                    <a:lnTo>
                      <a:pt x="27"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73" name="Google Shape;373;p7"/>
              <p:cNvSpPr/>
              <p:nvPr/>
            </p:nvSpPr>
            <p:spPr>
              <a:xfrm>
                <a:off x="2531011" y="2269923"/>
                <a:ext cx="59476" cy="13855"/>
              </a:xfrm>
              <a:custGeom>
                <a:avLst/>
                <a:gdLst/>
                <a:ahLst/>
                <a:cxnLst/>
                <a:rect l="l" t="t" r="r" b="b"/>
                <a:pathLst>
                  <a:path w="1803" h="420" extrusionOk="0">
                    <a:moveTo>
                      <a:pt x="1802" y="188"/>
                    </a:moveTo>
                    <a:cubicBezTo>
                      <a:pt x="1793" y="268"/>
                      <a:pt x="1775" y="339"/>
                      <a:pt x="1775" y="420"/>
                    </a:cubicBezTo>
                    <a:lnTo>
                      <a:pt x="0" y="241"/>
                    </a:lnTo>
                    <a:cubicBezTo>
                      <a:pt x="9" y="161"/>
                      <a:pt x="18" y="81"/>
                      <a:pt x="27"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74" name="Google Shape;374;p7"/>
              <p:cNvSpPr/>
              <p:nvPr/>
            </p:nvSpPr>
            <p:spPr>
              <a:xfrm>
                <a:off x="2536289" y="2229018"/>
                <a:ext cx="59180" cy="16230"/>
              </a:xfrm>
              <a:custGeom>
                <a:avLst/>
                <a:gdLst/>
                <a:ahLst/>
                <a:cxnLst/>
                <a:rect l="l" t="t" r="r" b="b"/>
                <a:pathLst>
                  <a:path w="1794" h="492" extrusionOk="0">
                    <a:moveTo>
                      <a:pt x="1794" y="250"/>
                    </a:moveTo>
                    <a:lnTo>
                      <a:pt x="1758" y="491"/>
                    </a:lnTo>
                    <a:lnTo>
                      <a:pt x="1" y="241"/>
                    </a:lnTo>
                    <a:lnTo>
                      <a:pt x="27"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75" name="Google Shape;375;p7"/>
              <p:cNvSpPr/>
              <p:nvPr/>
            </p:nvSpPr>
            <p:spPr>
              <a:xfrm>
                <a:off x="2542491" y="2188410"/>
                <a:ext cx="59180" cy="17978"/>
              </a:xfrm>
              <a:custGeom>
                <a:avLst/>
                <a:gdLst/>
                <a:ahLst/>
                <a:cxnLst/>
                <a:rect l="l" t="t" r="r" b="b"/>
                <a:pathLst>
                  <a:path w="1794" h="545" extrusionOk="0">
                    <a:moveTo>
                      <a:pt x="1793" y="313"/>
                    </a:moveTo>
                    <a:lnTo>
                      <a:pt x="1758" y="545"/>
                    </a:lnTo>
                    <a:lnTo>
                      <a:pt x="0" y="241"/>
                    </a:lnTo>
                    <a:lnTo>
                      <a:pt x="45"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76" name="Google Shape;376;p7"/>
              <p:cNvSpPr/>
              <p:nvPr/>
            </p:nvSpPr>
            <p:spPr>
              <a:xfrm>
                <a:off x="2550144" y="2147803"/>
                <a:ext cx="59180" cy="20320"/>
              </a:xfrm>
              <a:custGeom>
                <a:avLst/>
                <a:gdLst/>
                <a:ahLst/>
                <a:cxnLst/>
                <a:rect l="l" t="t" r="r" b="b"/>
                <a:pathLst>
                  <a:path w="1794" h="616" extrusionOk="0">
                    <a:moveTo>
                      <a:pt x="1793" y="384"/>
                    </a:moveTo>
                    <a:lnTo>
                      <a:pt x="1740" y="616"/>
                    </a:lnTo>
                    <a:lnTo>
                      <a:pt x="0" y="250"/>
                    </a:lnTo>
                    <a:lnTo>
                      <a:pt x="54"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77" name="Google Shape;377;p7"/>
              <p:cNvSpPr/>
              <p:nvPr/>
            </p:nvSpPr>
            <p:spPr>
              <a:xfrm>
                <a:off x="2559546" y="2107789"/>
                <a:ext cx="58586" cy="22102"/>
              </a:xfrm>
              <a:custGeom>
                <a:avLst/>
                <a:gdLst/>
                <a:ahLst/>
                <a:cxnLst/>
                <a:rect l="l" t="t" r="r" b="b"/>
                <a:pathLst>
                  <a:path w="1776" h="670" extrusionOk="0">
                    <a:moveTo>
                      <a:pt x="1776" y="446"/>
                    </a:moveTo>
                    <a:lnTo>
                      <a:pt x="1722" y="669"/>
                    </a:lnTo>
                    <a:lnTo>
                      <a:pt x="0" y="241"/>
                    </a:lnTo>
                    <a:lnTo>
                      <a:pt x="54"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78" name="Google Shape;378;p7"/>
              <p:cNvSpPr/>
              <p:nvPr/>
            </p:nvSpPr>
            <p:spPr>
              <a:xfrm>
                <a:off x="2570135" y="2068039"/>
                <a:ext cx="58883" cy="24180"/>
              </a:xfrm>
              <a:custGeom>
                <a:avLst/>
                <a:gdLst/>
                <a:ahLst/>
                <a:cxnLst/>
                <a:rect l="l" t="t" r="r" b="b"/>
                <a:pathLst>
                  <a:path w="1785" h="733" extrusionOk="0">
                    <a:moveTo>
                      <a:pt x="1785" y="509"/>
                    </a:moveTo>
                    <a:lnTo>
                      <a:pt x="1713" y="732"/>
                    </a:lnTo>
                    <a:lnTo>
                      <a:pt x="1" y="242"/>
                    </a:lnTo>
                    <a:lnTo>
                      <a:pt x="72"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79" name="Google Shape;379;p7"/>
              <p:cNvSpPr/>
              <p:nvPr/>
            </p:nvSpPr>
            <p:spPr>
              <a:xfrm>
                <a:off x="2582505" y="2028916"/>
                <a:ext cx="58289" cy="25928"/>
              </a:xfrm>
              <a:custGeom>
                <a:avLst/>
                <a:gdLst/>
                <a:ahLst/>
                <a:cxnLst/>
                <a:rect l="l" t="t" r="r" b="b"/>
                <a:pathLst>
                  <a:path w="1767" h="786" extrusionOk="0">
                    <a:moveTo>
                      <a:pt x="1767" y="562"/>
                    </a:moveTo>
                    <a:lnTo>
                      <a:pt x="1686" y="785"/>
                    </a:lnTo>
                    <a:lnTo>
                      <a:pt x="0" y="232"/>
                    </a:lnTo>
                    <a:lnTo>
                      <a:pt x="81"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80" name="Google Shape;380;p7"/>
              <p:cNvSpPr/>
              <p:nvPr/>
            </p:nvSpPr>
            <p:spPr>
              <a:xfrm>
                <a:off x="2595733" y="1990057"/>
                <a:ext cx="58025" cy="28006"/>
              </a:xfrm>
              <a:custGeom>
                <a:avLst/>
                <a:gdLst/>
                <a:ahLst/>
                <a:cxnLst/>
                <a:rect l="l" t="t" r="r" b="b"/>
                <a:pathLst>
                  <a:path w="1759" h="849" extrusionOk="0">
                    <a:moveTo>
                      <a:pt x="1758" y="625"/>
                    </a:moveTo>
                    <a:lnTo>
                      <a:pt x="1669" y="848"/>
                    </a:lnTo>
                    <a:lnTo>
                      <a:pt x="1" y="233"/>
                    </a:lnTo>
                    <a:lnTo>
                      <a:pt x="90"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81" name="Google Shape;381;p7"/>
              <p:cNvSpPr/>
              <p:nvPr/>
            </p:nvSpPr>
            <p:spPr>
              <a:xfrm>
                <a:off x="2610742" y="1951494"/>
                <a:ext cx="57431" cy="30052"/>
              </a:xfrm>
              <a:custGeom>
                <a:avLst/>
                <a:gdLst/>
                <a:ahLst/>
                <a:cxnLst/>
                <a:rect l="l" t="t" r="r" b="b"/>
                <a:pathLst>
                  <a:path w="1741" h="911" extrusionOk="0">
                    <a:moveTo>
                      <a:pt x="1740" y="697"/>
                    </a:moveTo>
                    <a:lnTo>
                      <a:pt x="1651" y="911"/>
                    </a:lnTo>
                    <a:lnTo>
                      <a:pt x="1" y="233"/>
                    </a:lnTo>
                    <a:lnTo>
                      <a:pt x="99"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82" name="Google Shape;382;p7"/>
              <p:cNvSpPr/>
              <p:nvPr/>
            </p:nvSpPr>
            <p:spPr>
              <a:xfrm>
                <a:off x="2627236" y="1913856"/>
                <a:ext cx="56837" cy="32097"/>
              </a:xfrm>
              <a:custGeom>
                <a:avLst/>
                <a:gdLst/>
                <a:ahLst/>
                <a:cxnLst/>
                <a:rect l="l" t="t" r="r" b="b"/>
                <a:pathLst>
                  <a:path w="1723" h="973" extrusionOk="0">
                    <a:moveTo>
                      <a:pt x="1722" y="749"/>
                    </a:moveTo>
                    <a:lnTo>
                      <a:pt x="1624" y="972"/>
                    </a:lnTo>
                    <a:lnTo>
                      <a:pt x="0" y="232"/>
                    </a:lnTo>
                    <a:lnTo>
                      <a:pt x="107"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83" name="Google Shape;383;p7"/>
              <p:cNvSpPr/>
              <p:nvPr/>
            </p:nvSpPr>
            <p:spPr>
              <a:xfrm>
                <a:off x="2645181" y="1877041"/>
                <a:ext cx="55947" cy="33581"/>
              </a:xfrm>
              <a:custGeom>
                <a:avLst/>
                <a:gdLst/>
                <a:ahLst/>
                <a:cxnLst/>
                <a:rect l="l" t="t" r="r" b="b"/>
                <a:pathLst>
                  <a:path w="1696" h="1018" extrusionOk="0">
                    <a:moveTo>
                      <a:pt x="1696" y="804"/>
                    </a:moveTo>
                    <a:lnTo>
                      <a:pt x="1588" y="1018"/>
                    </a:lnTo>
                    <a:lnTo>
                      <a:pt x="1" y="215"/>
                    </a:lnTo>
                    <a:lnTo>
                      <a:pt x="108"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84" name="Google Shape;384;p7"/>
              <p:cNvSpPr/>
              <p:nvPr/>
            </p:nvSpPr>
            <p:spPr>
              <a:xfrm>
                <a:off x="2664017" y="1840557"/>
                <a:ext cx="55353" cy="35363"/>
              </a:xfrm>
              <a:custGeom>
                <a:avLst/>
                <a:gdLst/>
                <a:ahLst/>
                <a:cxnLst/>
                <a:rect l="l" t="t" r="r" b="b"/>
                <a:pathLst>
                  <a:path w="1678" h="1072" extrusionOk="0">
                    <a:moveTo>
                      <a:pt x="1678" y="866"/>
                    </a:moveTo>
                    <a:lnTo>
                      <a:pt x="1562" y="1071"/>
                    </a:lnTo>
                    <a:lnTo>
                      <a:pt x="0" y="215"/>
                    </a:lnTo>
                    <a:lnTo>
                      <a:pt x="125"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85" name="Google Shape;385;p7"/>
              <p:cNvSpPr/>
              <p:nvPr/>
            </p:nvSpPr>
            <p:spPr>
              <a:xfrm>
                <a:off x="2684337" y="1804667"/>
                <a:ext cx="54462" cy="37111"/>
              </a:xfrm>
              <a:custGeom>
                <a:avLst/>
                <a:gdLst/>
                <a:ahLst/>
                <a:cxnLst/>
                <a:rect l="l" t="t" r="r" b="b"/>
                <a:pathLst>
                  <a:path w="1651" h="1125" extrusionOk="0">
                    <a:moveTo>
                      <a:pt x="1650" y="919"/>
                    </a:moveTo>
                    <a:lnTo>
                      <a:pt x="1534" y="1124"/>
                    </a:lnTo>
                    <a:lnTo>
                      <a:pt x="0" y="223"/>
                    </a:lnTo>
                    <a:lnTo>
                      <a:pt x="125"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86" name="Google Shape;386;p7"/>
              <p:cNvSpPr/>
              <p:nvPr/>
            </p:nvSpPr>
            <p:spPr>
              <a:xfrm>
                <a:off x="2706109" y="1769931"/>
                <a:ext cx="53869" cy="38892"/>
              </a:xfrm>
              <a:custGeom>
                <a:avLst/>
                <a:gdLst/>
                <a:ahLst/>
                <a:cxnLst/>
                <a:rect l="l" t="t" r="r" b="b"/>
                <a:pathLst>
                  <a:path w="1633" h="1179" extrusionOk="0">
                    <a:moveTo>
                      <a:pt x="1633" y="973"/>
                    </a:moveTo>
                    <a:lnTo>
                      <a:pt x="1499" y="1178"/>
                    </a:lnTo>
                    <a:lnTo>
                      <a:pt x="0" y="215"/>
                    </a:lnTo>
                    <a:lnTo>
                      <a:pt x="134"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87" name="Google Shape;387;p7"/>
              <p:cNvSpPr/>
              <p:nvPr/>
            </p:nvSpPr>
            <p:spPr>
              <a:xfrm>
                <a:off x="2729068" y="1735789"/>
                <a:ext cx="52681" cy="40377"/>
              </a:xfrm>
              <a:custGeom>
                <a:avLst/>
                <a:gdLst/>
                <a:ahLst/>
                <a:cxnLst/>
                <a:rect l="l" t="t" r="r" b="b"/>
                <a:pathLst>
                  <a:path w="1597" h="1224" extrusionOk="0">
                    <a:moveTo>
                      <a:pt x="1597" y="1027"/>
                    </a:moveTo>
                    <a:lnTo>
                      <a:pt x="1463" y="1223"/>
                    </a:lnTo>
                    <a:lnTo>
                      <a:pt x="0" y="206"/>
                    </a:lnTo>
                    <a:lnTo>
                      <a:pt x="143"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88" name="Google Shape;388;p7"/>
              <p:cNvSpPr/>
              <p:nvPr/>
            </p:nvSpPr>
            <p:spPr>
              <a:xfrm>
                <a:off x="2752885" y="1702538"/>
                <a:ext cx="51823" cy="41828"/>
              </a:xfrm>
              <a:custGeom>
                <a:avLst/>
                <a:gdLst/>
                <a:ahLst/>
                <a:cxnLst/>
                <a:rect l="l" t="t" r="r" b="b"/>
                <a:pathLst>
                  <a:path w="1571" h="1268" extrusionOk="0">
                    <a:moveTo>
                      <a:pt x="1571" y="1080"/>
                    </a:moveTo>
                    <a:lnTo>
                      <a:pt x="1428" y="1268"/>
                    </a:lnTo>
                    <a:lnTo>
                      <a:pt x="1" y="197"/>
                    </a:lnTo>
                    <a:lnTo>
                      <a:pt x="161"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89" name="Google Shape;389;p7"/>
              <p:cNvSpPr/>
              <p:nvPr/>
            </p:nvSpPr>
            <p:spPr>
              <a:xfrm>
                <a:off x="2778484" y="1670177"/>
                <a:ext cx="50669" cy="43576"/>
              </a:xfrm>
              <a:custGeom>
                <a:avLst/>
                <a:gdLst/>
                <a:ahLst/>
                <a:cxnLst/>
                <a:rect l="l" t="t" r="r" b="b"/>
                <a:pathLst>
                  <a:path w="1536" h="1321" extrusionOk="0">
                    <a:moveTo>
                      <a:pt x="1535" y="1133"/>
                    </a:moveTo>
                    <a:lnTo>
                      <a:pt x="1384" y="1321"/>
                    </a:lnTo>
                    <a:lnTo>
                      <a:pt x="1" y="197"/>
                    </a:lnTo>
                    <a:lnTo>
                      <a:pt x="152"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90" name="Google Shape;390;p7"/>
              <p:cNvSpPr/>
              <p:nvPr/>
            </p:nvSpPr>
            <p:spPr>
              <a:xfrm>
                <a:off x="2804973" y="1638971"/>
                <a:ext cx="49481" cy="44764"/>
              </a:xfrm>
              <a:custGeom>
                <a:avLst/>
                <a:gdLst/>
                <a:ahLst/>
                <a:cxnLst/>
                <a:rect l="l" t="t" r="r" b="b"/>
                <a:pathLst>
                  <a:path w="1500" h="1357" extrusionOk="0">
                    <a:moveTo>
                      <a:pt x="1499" y="1178"/>
                    </a:moveTo>
                    <a:lnTo>
                      <a:pt x="1348" y="1357"/>
                    </a:lnTo>
                    <a:lnTo>
                      <a:pt x="1" y="188"/>
                    </a:lnTo>
                    <a:lnTo>
                      <a:pt x="161"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91" name="Google Shape;391;p7"/>
              <p:cNvSpPr/>
              <p:nvPr/>
            </p:nvSpPr>
            <p:spPr>
              <a:xfrm>
                <a:off x="2832649" y="1608655"/>
                <a:ext cx="48294" cy="45952"/>
              </a:xfrm>
              <a:custGeom>
                <a:avLst/>
                <a:gdLst/>
                <a:ahLst/>
                <a:cxnLst/>
                <a:rect l="l" t="t" r="r" b="b"/>
                <a:pathLst>
                  <a:path w="1464" h="1393" extrusionOk="0">
                    <a:moveTo>
                      <a:pt x="1463" y="1223"/>
                    </a:moveTo>
                    <a:lnTo>
                      <a:pt x="1294" y="1393"/>
                    </a:lnTo>
                    <a:lnTo>
                      <a:pt x="0" y="179"/>
                    </a:lnTo>
                    <a:lnTo>
                      <a:pt x="170"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92" name="Google Shape;392;p7"/>
              <p:cNvSpPr/>
              <p:nvPr/>
            </p:nvSpPr>
            <p:spPr>
              <a:xfrm>
                <a:off x="2860886" y="1578933"/>
                <a:ext cx="47403" cy="47436"/>
              </a:xfrm>
              <a:custGeom>
                <a:avLst/>
                <a:gdLst/>
                <a:ahLst/>
                <a:cxnLst/>
                <a:rect l="l" t="t" r="r" b="b"/>
                <a:pathLst>
                  <a:path w="1437" h="1438" extrusionOk="0">
                    <a:moveTo>
                      <a:pt x="1437" y="1277"/>
                    </a:moveTo>
                    <a:lnTo>
                      <a:pt x="1259" y="1437"/>
                    </a:lnTo>
                    <a:lnTo>
                      <a:pt x="1" y="179"/>
                    </a:lnTo>
                    <a:lnTo>
                      <a:pt x="188"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93" name="Google Shape;393;p7"/>
              <p:cNvSpPr/>
              <p:nvPr/>
            </p:nvSpPr>
            <p:spPr>
              <a:xfrm>
                <a:off x="2890905" y="1550696"/>
                <a:ext cx="45655" cy="48591"/>
              </a:xfrm>
              <a:custGeom>
                <a:avLst/>
                <a:gdLst/>
                <a:ahLst/>
                <a:cxnLst/>
                <a:rect l="l" t="t" r="r" b="b"/>
                <a:pathLst>
                  <a:path w="1384" h="1473" extrusionOk="0">
                    <a:moveTo>
                      <a:pt x="1383" y="1312"/>
                    </a:moveTo>
                    <a:lnTo>
                      <a:pt x="1214" y="1473"/>
                    </a:lnTo>
                    <a:lnTo>
                      <a:pt x="1" y="170"/>
                    </a:lnTo>
                    <a:lnTo>
                      <a:pt x="179"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94" name="Google Shape;394;p7"/>
              <p:cNvSpPr/>
              <p:nvPr/>
            </p:nvSpPr>
            <p:spPr>
              <a:xfrm>
                <a:off x="2921517" y="1523613"/>
                <a:ext cx="44467" cy="49778"/>
              </a:xfrm>
              <a:custGeom>
                <a:avLst/>
                <a:gdLst/>
                <a:ahLst/>
                <a:cxnLst/>
                <a:rect l="l" t="t" r="r" b="b"/>
                <a:pathLst>
                  <a:path w="1348" h="1509" extrusionOk="0">
                    <a:moveTo>
                      <a:pt x="1347" y="1357"/>
                    </a:moveTo>
                    <a:lnTo>
                      <a:pt x="1169" y="1508"/>
                    </a:lnTo>
                    <a:lnTo>
                      <a:pt x="0" y="161"/>
                    </a:lnTo>
                    <a:lnTo>
                      <a:pt x="197"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95" name="Google Shape;395;p7"/>
              <p:cNvSpPr/>
              <p:nvPr/>
            </p:nvSpPr>
            <p:spPr>
              <a:xfrm>
                <a:off x="2953284" y="1497421"/>
                <a:ext cx="43016" cy="50966"/>
              </a:xfrm>
              <a:custGeom>
                <a:avLst/>
                <a:gdLst/>
                <a:ahLst/>
                <a:cxnLst/>
                <a:rect l="l" t="t" r="r" b="b"/>
                <a:pathLst>
                  <a:path w="1304" h="1545" extrusionOk="0">
                    <a:moveTo>
                      <a:pt x="1303" y="1401"/>
                    </a:moveTo>
                    <a:lnTo>
                      <a:pt x="1116" y="1544"/>
                    </a:lnTo>
                    <a:lnTo>
                      <a:pt x="1" y="153"/>
                    </a:lnTo>
                    <a:lnTo>
                      <a:pt x="197"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96" name="Google Shape;396;p7"/>
              <p:cNvSpPr/>
              <p:nvPr/>
            </p:nvSpPr>
            <p:spPr>
              <a:xfrm>
                <a:off x="2985678" y="1472417"/>
                <a:ext cx="41531" cy="51823"/>
              </a:xfrm>
              <a:custGeom>
                <a:avLst/>
                <a:gdLst/>
                <a:ahLst/>
                <a:cxnLst/>
                <a:rect l="l" t="t" r="r" b="b"/>
                <a:pathLst>
                  <a:path w="1259" h="1571" extrusionOk="0">
                    <a:moveTo>
                      <a:pt x="1258" y="1437"/>
                    </a:moveTo>
                    <a:lnTo>
                      <a:pt x="1062" y="1571"/>
                    </a:lnTo>
                    <a:lnTo>
                      <a:pt x="0" y="143"/>
                    </a:lnTo>
                    <a:lnTo>
                      <a:pt x="205"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97" name="Google Shape;397;p7"/>
              <p:cNvSpPr/>
              <p:nvPr/>
            </p:nvSpPr>
            <p:spPr>
              <a:xfrm>
                <a:off x="3019226" y="1448567"/>
                <a:ext cx="39750" cy="53011"/>
              </a:xfrm>
              <a:custGeom>
                <a:avLst/>
                <a:gdLst/>
                <a:ahLst/>
                <a:cxnLst/>
                <a:rect l="l" t="t" r="r" b="b"/>
                <a:pathLst>
                  <a:path w="1205" h="1607" extrusionOk="0">
                    <a:moveTo>
                      <a:pt x="1205" y="1473"/>
                    </a:moveTo>
                    <a:lnTo>
                      <a:pt x="1017" y="1607"/>
                    </a:lnTo>
                    <a:lnTo>
                      <a:pt x="0" y="144"/>
                    </a:lnTo>
                    <a:lnTo>
                      <a:pt x="205"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98" name="Google Shape;398;p7"/>
              <p:cNvSpPr/>
              <p:nvPr/>
            </p:nvSpPr>
            <p:spPr>
              <a:xfrm>
                <a:off x="3053632" y="1426201"/>
                <a:ext cx="38298" cy="53902"/>
              </a:xfrm>
              <a:custGeom>
                <a:avLst/>
                <a:gdLst/>
                <a:ahLst/>
                <a:cxnLst/>
                <a:rect l="l" t="t" r="r" b="b"/>
                <a:pathLst>
                  <a:path w="1161" h="1634" extrusionOk="0">
                    <a:moveTo>
                      <a:pt x="1161" y="1509"/>
                    </a:moveTo>
                    <a:lnTo>
                      <a:pt x="964" y="1634"/>
                    </a:lnTo>
                    <a:lnTo>
                      <a:pt x="1" y="135"/>
                    </a:lnTo>
                    <a:lnTo>
                      <a:pt x="215"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99" name="Google Shape;399;p7"/>
              <p:cNvSpPr/>
              <p:nvPr/>
            </p:nvSpPr>
            <p:spPr>
              <a:xfrm>
                <a:off x="3088665" y="1405023"/>
                <a:ext cx="36814" cy="54759"/>
              </a:xfrm>
              <a:custGeom>
                <a:avLst/>
                <a:gdLst/>
                <a:ahLst/>
                <a:cxnLst/>
                <a:rect l="l" t="t" r="r" b="b"/>
                <a:pathLst>
                  <a:path w="1116" h="1660" extrusionOk="0">
                    <a:moveTo>
                      <a:pt x="1116" y="1535"/>
                    </a:moveTo>
                    <a:lnTo>
                      <a:pt x="910" y="1660"/>
                    </a:lnTo>
                    <a:lnTo>
                      <a:pt x="1" y="126"/>
                    </a:lnTo>
                    <a:lnTo>
                      <a:pt x="224"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00" name="Google Shape;400;p7"/>
              <p:cNvSpPr/>
              <p:nvPr/>
            </p:nvSpPr>
            <p:spPr>
              <a:xfrm>
                <a:off x="3124555" y="1384736"/>
                <a:ext cx="35066" cy="55650"/>
              </a:xfrm>
              <a:custGeom>
                <a:avLst/>
                <a:gdLst/>
                <a:ahLst/>
                <a:cxnLst/>
                <a:rect l="l" t="t" r="r" b="b"/>
                <a:pathLst>
                  <a:path w="1063" h="1687" extrusionOk="0">
                    <a:moveTo>
                      <a:pt x="1063" y="1579"/>
                    </a:moveTo>
                    <a:lnTo>
                      <a:pt x="848" y="1686"/>
                    </a:lnTo>
                    <a:lnTo>
                      <a:pt x="1" y="116"/>
                    </a:lnTo>
                    <a:lnTo>
                      <a:pt x="224"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01" name="Google Shape;401;p7"/>
              <p:cNvSpPr/>
              <p:nvPr/>
            </p:nvSpPr>
            <p:spPr>
              <a:xfrm>
                <a:off x="3161370" y="1366197"/>
                <a:ext cx="32988" cy="56211"/>
              </a:xfrm>
              <a:custGeom>
                <a:avLst/>
                <a:gdLst/>
                <a:ahLst/>
                <a:cxnLst/>
                <a:rect l="l" t="t" r="r" b="b"/>
                <a:pathLst>
                  <a:path w="1000" h="1704" extrusionOk="0">
                    <a:moveTo>
                      <a:pt x="999" y="1597"/>
                    </a:moveTo>
                    <a:lnTo>
                      <a:pt x="785" y="1704"/>
                    </a:lnTo>
                    <a:lnTo>
                      <a:pt x="0" y="107"/>
                    </a:lnTo>
                    <a:lnTo>
                      <a:pt x="223"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02" name="Google Shape;402;p7"/>
              <p:cNvSpPr/>
              <p:nvPr/>
            </p:nvSpPr>
            <p:spPr>
              <a:xfrm>
                <a:off x="3198744" y="1348813"/>
                <a:ext cx="31206" cy="57134"/>
              </a:xfrm>
              <a:custGeom>
                <a:avLst/>
                <a:gdLst/>
                <a:ahLst/>
                <a:cxnLst/>
                <a:rect l="l" t="t" r="r" b="b"/>
                <a:pathLst>
                  <a:path w="946" h="1732" extrusionOk="0">
                    <a:moveTo>
                      <a:pt x="946" y="1633"/>
                    </a:moveTo>
                    <a:lnTo>
                      <a:pt x="723" y="1731"/>
                    </a:lnTo>
                    <a:lnTo>
                      <a:pt x="0" y="108"/>
                    </a:lnTo>
                    <a:lnTo>
                      <a:pt x="223"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03" name="Google Shape;403;p7"/>
              <p:cNvSpPr/>
              <p:nvPr/>
            </p:nvSpPr>
            <p:spPr>
              <a:xfrm>
                <a:off x="3236383" y="1332946"/>
                <a:ext cx="29458" cy="57398"/>
              </a:xfrm>
              <a:custGeom>
                <a:avLst/>
                <a:gdLst/>
                <a:ahLst/>
                <a:cxnLst/>
                <a:rect l="l" t="t" r="r" b="b"/>
                <a:pathLst>
                  <a:path w="893" h="1740" extrusionOk="0">
                    <a:moveTo>
                      <a:pt x="893" y="1659"/>
                    </a:moveTo>
                    <a:lnTo>
                      <a:pt x="670" y="1740"/>
                    </a:lnTo>
                    <a:lnTo>
                      <a:pt x="1" y="98"/>
                    </a:lnTo>
                    <a:lnTo>
                      <a:pt x="233"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04" name="Google Shape;404;p7"/>
              <p:cNvSpPr/>
              <p:nvPr/>
            </p:nvSpPr>
            <p:spPr>
              <a:xfrm>
                <a:off x="3274649" y="1318200"/>
                <a:ext cx="27709" cy="58025"/>
              </a:xfrm>
              <a:custGeom>
                <a:avLst/>
                <a:gdLst/>
                <a:ahLst/>
                <a:cxnLst/>
                <a:rect l="l" t="t" r="r" b="b"/>
                <a:pathLst>
                  <a:path w="840" h="1759" extrusionOk="0">
                    <a:moveTo>
                      <a:pt x="839" y="1678"/>
                    </a:moveTo>
                    <a:lnTo>
                      <a:pt x="616" y="1758"/>
                    </a:lnTo>
                    <a:lnTo>
                      <a:pt x="1" y="81"/>
                    </a:lnTo>
                    <a:lnTo>
                      <a:pt x="242"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05" name="Google Shape;405;p7"/>
              <p:cNvSpPr/>
              <p:nvPr/>
            </p:nvSpPr>
            <p:spPr>
              <a:xfrm>
                <a:off x="3313805" y="1304972"/>
                <a:ext cx="25631" cy="58586"/>
              </a:xfrm>
              <a:custGeom>
                <a:avLst/>
                <a:gdLst/>
                <a:ahLst/>
                <a:cxnLst/>
                <a:rect l="l" t="t" r="r" b="b"/>
                <a:pathLst>
                  <a:path w="777" h="1776" extrusionOk="0">
                    <a:moveTo>
                      <a:pt x="776" y="1704"/>
                    </a:moveTo>
                    <a:lnTo>
                      <a:pt x="553" y="1776"/>
                    </a:lnTo>
                    <a:lnTo>
                      <a:pt x="0" y="81"/>
                    </a:lnTo>
                    <a:lnTo>
                      <a:pt x="241"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06" name="Google Shape;406;p7"/>
              <p:cNvSpPr/>
              <p:nvPr/>
            </p:nvSpPr>
            <p:spPr>
              <a:xfrm>
                <a:off x="3353225" y="1293493"/>
                <a:ext cx="23586" cy="58883"/>
              </a:xfrm>
              <a:custGeom>
                <a:avLst/>
                <a:gdLst/>
                <a:ahLst/>
                <a:cxnLst/>
                <a:rect l="l" t="t" r="r" b="b"/>
                <a:pathLst>
                  <a:path w="715" h="1785" extrusionOk="0">
                    <a:moveTo>
                      <a:pt x="714" y="1722"/>
                    </a:moveTo>
                    <a:lnTo>
                      <a:pt x="491" y="1785"/>
                    </a:lnTo>
                    <a:lnTo>
                      <a:pt x="1" y="72"/>
                    </a:lnTo>
                    <a:lnTo>
                      <a:pt x="241"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07" name="Google Shape;407;p7"/>
              <p:cNvSpPr/>
              <p:nvPr/>
            </p:nvSpPr>
            <p:spPr>
              <a:xfrm>
                <a:off x="3392942" y="1283200"/>
                <a:ext cx="21838" cy="58883"/>
              </a:xfrm>
              <a:custGeom>
                <a:avLst/>
                <a:gdLst/>
                <a:ahLst/>
                <a:cxnLst/>
                <a:rect l="l" t="t" r="r" b="b"/>
                <a:pathLst>
                  <a:path w="662" h="1785" extrusionOk="0">
                    <a:moveTo>
                      <a:pt x="661" y="1731"/>
                    </a:moveTo>
                    <a:lnTo>
                      <a:pt x="429" y="1785"/>
                    </a:lnTo>
                    <a:lnTo>
                      <a:pt x="1" y="63"/>
                    </a:lnTo>
                    <a:lnTo>
                      <a:pt x="251"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08" name="Google Shape;408;p7"/>
              <p:cNvSpPr/>
              <p:nvPr/>
            </p:nvSpPr>
            <p:spPr>
              <a:xfrm>
                <a:off x="3433285" y="1274360"/>
                <a:ext cx="19727" cy="59180"/>
              </a:xfrm>
              <a:custGeom>
                <a:avLst/>
                <a:gdLst/>
                <a:ahLst/>
                <a:cxnLst/>
                <a:rect l="l" t="t" r="r" b="b"/>
                <a:pathLst>
                  <a:path w="598" h="1794" extrusionOk="0">
                    <a:moveTo>
                      <a:pt x="598" y="1740"/>
                    </a:moveTo>
                    <a:cubicBezTo>
                      <a:pt x="518" y="1758"/>
                      <a:pt x="437" y="1767"/>
                      <a:pt x="366" y="1794"/>
                    </a:cubicBezTo>
                    <a:lnTo>
                      <a:pt x="0" y="45"/>
                    </a:lnTo>
                    <a:cubicBezTo>
                      <a:pt x="80" y="28"/>
                      <a:pt x="161" y="10"/>
                      <a:pt x="241"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09" name="Google Shape;409;p7"/>
              <p:cNvSpPr/>
              <p:nvPr/>
            </p:nvSpPr>
            <p:spPr>
              <a:xfrm>
                <a:off x="3473893" y="1267004"/>
                <a:ext cx="17384" cy="59476"/>
              </a:xfrm>
              <a:custGeom>
                <a:avLst/>
                <a:gdLst/>
                <a:ahLst/>
                <a:cxnLst/>
                <a:rect l="l" t="t" r="r" b="b"/>
                <a:pathLst>
                  <a:path w="527" h="1803" extrusionOk="0">
                    <a:moveTo>
                      <a:pt x="527" y="1758"/>
                    </a:moveTo>
                    <a:lnTo>
                      <a:pt x="295" y="1803"/>
                    </a:lnTo>
                    <a:lnTo>
                      <a:pt x="0" y="45"/>
                    </a:lnTo>
                    <a:lnTo>
                      <a:pt x="241"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10" name="Google Shape;410;p7"/>
              <p:cNvSpPr/>
              <p:nvPr/>
            </p:nvSpPr>
            <p:spPr>
              <a:xfrm>
                <a:off x="3514501" y="1261132"/>
                <a:ext cx="15636" cy="59476"/>
              </a:xfrm>
              <a:custGeom>
                <a:avLst/>
                <a:gdLst/>
                <a:ahLst/>
                <a:cxnLst/>
                <a:rect l="l" t="t" r="r" b="b"/>
                <a:pathLst>
                  <a:path w="474" h="1803" extrusionOk="0">
                    <a:moveTo>
                      <a:pt x="473" y="1767"/>
                    </a:moveTo>
                    <a:lnTo>
                      <a:pt x="241" y="1802"/>
                    </a:lnTo>
                    <a:lnTo>
                      <a:pt x="0" y="36"/>
                    </a:lnTo>
                    <a:lnTo>
                      <a:pt x="250"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11" name="Google Shape;411;p7"/>
              <p:cNvSpPr/>
              <p:nvPr/>
            </p:nvSpPr>
            <p:spPr>
              <a:xfrm>
                <a:off x="3555405" y="1256712"/>
                <a:ext cx="13558" cy="59180"/>
              </a:xfrm>
              <a:custGeom>
                <a:avLst/>
                <a:gdLst/>
                <a:ahLst/>
                <a:cxnLst/>
                <a:rect l="l" t="t" r="r" b="b"/>
                <a:pathLst>
                  <a:path w="411" h="1794" extrusionOk="0">
                    <a:moveTo>
                      <a:pt x="411" y="1776"/>
                    </a:moveTo>
                    <a:lnTo>
                      <a:pt x="170" y="1794"/>
                    </a:lnTo>
                    <a:lnTo>
                      <a:pt x="0" y="18"/>
                    </a:lnTo>
                    <a:lnTo>
                      <a:pt x="250"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12" name="Google Shape;412;p7"/>
              <p:cNvSpPr/>
              <p:nvPr/>
            </p:nvSpPr>
            <p:spPr>
              <a:xfrm>
                <a:off x="3596607" y="1253776"/>
                <a:ext cx="11216" cy="59180"/>
              </a:xfrm>
              <a:custGeom>
                <a:avLst/>
                <a:gdLst/>
                <a:ahLst/>
                <a:cxnLst/>
                <a:rect l="l" t="t" r="r" b="b"/>
                <a:pathLst>
                  <a:path w="340" h="1794" extrusionOk="0">
                    <a:moveTo>
                      <a:pt x="339" y="1776"/>
                    </a:moveTo>
                    <a:lnTo>
                      <a:pt x="107" y="1793"/>
                    </a:lnTo>
                    <a:lnTo>
                      <a:pt x="0" y="18"/>
                    </a:lnTo>
                    <a:lnTo>
                      <a:pt x="250"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13" name="Google Shape;413;p7"/>
              <p:cNvSpPr/>
              <p:nvPr/>
            </p:nvSpPr>
            <p:spPr>
              <a:xfrm>
                <a:off x="3637808" y="1252291"/>
                <a:ext cx="9138" cy="59180"/>
              </a:xfrm>
              <a:custGeom>
                <a:avLst/>
                <a:gdLst/>
                <a:ahLst/>
                <a:cxnLst/>
                <a:rect l="l" t="t" r="r" b="b"/>
                <a:pathLst>
                  <a:path w="277" h="1794" extrusionOk="0">
                    <a:moveTo>
                      <a:pt x="277" y="1785"/>
                    </a:moveTo>
                    <a:lnTo>
                      <a:pt x="45" y="1794"/>
                    </a:lnTo>
                    <a:lnTo>
                      <a:pt x="0" y="10"/>
                    </a:lnTo>
                    <a:lnTo>
                      <a:pt x="250"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14" name="Google Shape;414;p7"/>
              <p:cNvSpPr/>
              <p:nvPr/>
            </p:nvSpPr>
            <p:spPr>
              <a:xfrm>
                <a:off x="3678119" y="1252291"/>
                <a:ext cx="9138" cy="58883"/>
              </a:xfrm>
              <a:custGeom>
                <a:avLst/>
                <a:gdLst/>
                <a:ahLst/>
                <a:cxnLst/>
                <a:rect l="l" t="t" r="r" b="b"/>
                <a:pathLst>
                  <a:path w="277" h="1785" extrusionOk="0">
                    <a:moveTo>
                      <a:pt x="241" y="1785"/>
                    </a:moveTo>
                    <a:lnTo>
                      <a:pt x="0" y="1776"/>
                    </a:lnTo>
                    <a:lnTo>
                      <a:pt x="27" y="1"/>
                    </a:lnTo>
                    <a:lnTo>
                      <a:pt x="277"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15" name="Google Shape;415;p7"/>
              <p:cNvSpPr/>
              <p:nvPr/>
            </p:nvSpPr>
            <p:spPr>
              <a:xfrm>
                <a:off x="3717242" y="1253182"/>
                <a:ext cx="10919" cy="59180"/>
              </a:xfrm>
              <a:custGeom>
                <a:avLst/>
                <a:gdLst/>
                <a:ahLst/>
                <a:cxnLst/>
                <a:rect l="l" t="t" r="r" b="b"/>
                <a:pathLst>
                  <a:path w="331" h="1794" extrusionOk="0">
                    <a:moveTo>
                      <a:pt x="242" y="1794"/>
                    </a:moveTo>
                    <a:cubicBezTo>
                      <a:pt x="161" y="1785"/>
                      <a:pt x="81" y="1785"/>
                      <a:pt x="1" y="1785"/>
                    </a:cubicBezTo>
                    <a:lnTo>
                      <a:pt x="90" y="0"/>
                    </a:lnTo>
                    <a:cubicBezTo>
                      <a:pt x="170" y="9"/>
                      <a:pt x="251" y="9"/>
                      <a:pt x="331" y="18"/>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16" name="Google Shape;416;p7"/>
              <p:cNvSpPr/>
              <p:nvPr/>
            </p:nvSpPr>
            <p:spPr>
              <a:xfrm>
                <a:off x="3756398" y="1256118"/>
                <a:ext cx="12964" cy="59180"/>
              </a:xfrm>
              <a:custGeom>
                <a:avLst/>
                <a:gdLst/>
                <a:ahLst/>
                <a:cxnLst/>
                <a:rect l="l" t="t" r="r" b="b"/>
                <a:pathLst>
                  <a:path w="393" h="1794" extrusionOk="0">
                    <a:moveTo>
                      <a:pt x="232" y="1794"/>
                    </a:moveTo>
                    <a:lnTo>
                      <a:pt x="0" y="1776"/>
                    </a:lnTo>
                    <a:lnTo>
                      <a:pt x="143" y="1"/>
                    </a:lnTo>
                    <a:lnTo>
                      <a:pt x="393" y="18"/>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17" name="Google Shape;417;p7"/>
              <p:cNvSpPr/>
              <p:nvPr/>
            </p:nvSpPr>
            <p:spPr>
              <a:xfrm>
                <a:off x="3795224" y="1260241"/>
                <a:ext cx="15042" cy="59180"/>
              </a:xfrm>
              <a:custGeom>
                <a:avLst/>
                <a:gdLst/>
                <a:ahLst/>
                <a:cxnLst/>
                <a:rect l="l" t="t" r="r" b="b"/>
                <a:pathLst>
                  <a:path w="456" h="1794" extrusionOk="0">
                    <a:moveTo>
                      <a:pt x="233" y="1794"/>
                    </a:moveTo>
                    <a:lnTo>
                      <a:pt x="1" y="1767"/>
                    </a:lnTo>
                    <a:lnTo>
                      <a:pt x="206" y="1"/>
                    </a:lnTo>
                    <a:lnTo>
                      <a:pt x="456" y="27"/>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18" name="Google Shape;418;p7"/>
              <p:cNvSpPr/>
              <p:nvPr/>
            </p:nvSpPr>
            <p:spPr>
              <a:xfrm>
                <a:off x="3834084" y="1265552"/>
                <a:ext cx="17088" cy="59476"/>
              </a:xfrm>
              <a:custGeom>
                <a:avLst/>
                <a:gdLst/>
                <a:ahLst/>
                <a:cxnLst/>
                <a:rect l="l" t="t" r="r" b="b"/>
                <a:pathLst>
                  <a:path w="518" h="1803" extrusionOk="0">
                    <a:moveTo>
                      <a:pt x="232" y="1802"/>
                    </a:moveTo>
                    <a:lnTo>
                      <a:pt x="1" y="1758"/>
                    </a:lnTo>
                    <a:lnTo>
                      <a:pt x="268" y="0"/>
                    </a:lnTo>
                    <a:lnTo>
                      <a:pt x="518" y="45"/>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19" name="Google Shape;419;p7"/>
              <p:cNvSpPr/>
              <p:nvPr/>
            </p:nvSpPr>
            <p:spPr>
              <a:xfrm>
                <a:off x="3872349" y="1272908"/>
                <a:ext cx="19463" cy="58883"/>
              </a:xfrm>
              <a:custGeom>
                <a:avLst/>
                <a:gdLst/>
                <a:ahLst/>
                <a:cxnLst/>
                <a:rect l="l" t="t" r="r" b="b"/>
                <a:pathLst>
                  <a:path w="590" h="1785" extrusionOk="0">
                    <a:moveTo>
                      <a:pt x="241" y="1784"/>
                    </a:moveTo>
                    <a:lnTo>
                      <a:pt x="0" y="1749"/>
                    </a:lnTo>
                    <a:lnTo>
                      <a:pt x="339" y="0"/>
                    </a:lnTo>
                    <a:lnTo>
                      <a:pt x="589" y="45"/>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20" name="Google Shape;420;p7"/>
              <p:cNvSpPr/>
              <p:nvPr/>
            </p:nvSpPr>
            <p:spPr>
              <a:xfrm>
                <a:off x="3910615" y="1281419"/>
                <a:ext cx="21211" cy="58916"/>
              </a:xfrm>
              <a:custGeom>
                <a:avLst/>
                <a:gdLst/>
                <a:ahLst/>
                <a:cxnLst/>
                <a:rect l="l" t="t" r="r" b="b"/>
                <a:pathLst>
                  <a:path w="643" h="1786" extrusionOk="0">
                    <a:moveTo>
                      <a:pt x="232" y="1785"/>
                    </a:moveTo>
                    <a:lnTo>
                      <a:pt x="0" y="1732"/>
                    </a:lnTo>
                    <a:lnTo>
                      <a:pt x="401" y="1"/>
                    </a:lnTo>
                    <a:lnTo>
                      <a:pt x="642" y="54"/>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21" name="Google Shape;421;p7"/>
              <p:cNvSpPr/>
              <p:nvPr/>
            </p:nvSpPr>
            <p:spPr>
              <a:xfrm>
                <a:off x="3948550" y="1291447"/>
                <a:ext cx="23289" cy="58883"/>
              </a:xfrm>
              <a:custGeom>
                <a:avLst/>
                <a:gdLst/>
                <a:ahLst/>
                <a:cxnLst/>
                <a:rect l="l" t="t" r="r" b="b"/>
                <a:pathLst>
                  <a:path w="706" h="1785" extrusionOk="0">
                    <a:moveTo>
                      <a:pt x="233" y="1784"/>
                    </a:moveTo>
                    <a:lnTo>
                      <a:pt x="1" y="1713"/>
                    </a:lnTo>
                    <a:lnTo>
                      <a:pt x="465" y="0"/>
                    </a:lnTo>
                    <a:lnTo>
                      <a:pt x="706" y="63"/>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22" name="Google Shape;422;p7"/>
              <p:cNvSpPr/>
              <p:nvPr/>
            </p:nvSpPr>
            <p:spPr>
              <a:xfrm>
                <a:off x="3986222" y="1302630"/>
                <a:ext cx="25071" cy="58586"/>
              </a:xfrm>
              <a:custGeom>
                <a:avLst/>
                <a:gdLst/>
                <a:ahLst/>
                <a:cxnLst/>
                <a:rect l="l" t="t" r="r" b="b"/>
                <a:pathLst>
                  <a:path w="760" h="1776" extrusionOk="0">
                    <a:moveTo>
                      <a:pt x="224" y="1775"/>
                    </a:moveTo>
                    <a:cubicBezTo>
                      <a:pt x="152" y="1749"/>
                      <a:pt x="81" y="1722"/>
                      <a:pt x="1" y="1704"/>
                    </a:cubicBezTo>
                    <a:lnTo>
                      <a:pt x="527" y="0"/>
                    </a:lnTo>
                    <a:cubicBezTo>
                      <a:pt x="607" y="18"/>
                      <a:pt x="688" y="45"/>
                      <a:pt x="759" y="72"/>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23" name="Google Shape;423;p7"/>
              <p:cNvSpPr/>
              <p:nvPr/>
            </p:nvSpPr>
            <p:spPr>
              <a:xfrm>
                <a:off x="4023300" y="1315561"/>
                <a:ext cx="27116" cy="58025"/>
              </a:xfrm>
              <a:custGeom>
                <a:avLst/>
                <a:gdLst/>
                <a:ahLst/>
                <a:cxnLst/>
                <a:rect l="l" t="t" r="r" b="b"/>
                <a:pathLst>
                  <a:path w="822" h="1759" extrusionOk="0">
                    <a:moveTo>
                      <a:pt x="224" y="1758"/>
                    </a:moveTo>
                    <a:lnTo>
                      <a:pt x="1" y="1687"/>
                    </a:lnTo>
                    <a:lnTo>
                      <a:pt x="590" y="1"/>
                    </a:lnTo>
                    <a:lnTo>
                      <a:pt x="822" y="8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24" name="Google Shape;424;p7"/>
              <p:cNvSpPr/>
              <p:nvPr/>
            </p:nvSpPr>
            <p:spPr>
              <a:xfrm>
                <a:off x="4059784" y="1329977"/>
                <a:ext cx="29194" cy="57728"/>
              </a:xfrm>
              <a:custGeom>
                <a:avLst/>
                <a:gdLst/>
                <a:ahLst/>
                <a:cxnLst/>
                <a:rect l="l" t="t" r="r" b="b"/>
                <a:pathLst>
                  <a:path w="885" h="1750" extrusionOk="0">
                    <a:moveTo>
                      <a:pt x="224" y="1749"/>
                    </a:moveTo>
                    <a:lnTo>
                      <a:pt x="1" y="1660"/>
                    </a:lnTo>
                    <a:lnTo>
                      <a:pt x="652" y="1"/>
                    </a:lnTo>
                    <a:lnTo>
                      <a:pt x="884" y="9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25" name="Google Shape;425;p7"/>
              <p:cNvSpPr/>
              <p:nvPr/>
            </p:nvSpPr>
            <p:spPr>
              <a:xfrm>
                <a:off x="4096004" y="1345580"/>
                <a:ext cx="30909" cy="57134"/>
              </a:xfrm>
              <a:custGeom>
                <a:avLst/>
                <a:gdLst/>
                <a:ahLst/>
                <a:cxnLst/>
                <a:rect l="l" t="t" r="r" b="b"/>
                <a:pathLst>
                  <a:path w="937" h="1732" extrusionOk="0">
                    <a:moveTo>
                      <a:pt x="223" y="1731"/>
                    </a:moveTo>
                    <a:lnTo>
                      <a:pt x="0" y="1633"/>
                    </a:lnTo>
                    <a:lnTo>
                      <a:pt x="714" y="1"/>
                    </a:lnTo>
                    <a:lnTo>
                      <a:pt x="937" y="99"/>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26" name="Google Shape;426;p7"/>
              <p:cNvSpPr/>
              <p:nvPr/>
            </p:nvSpPr>
            <p:spPr>
              <a:xfrm>
                <a:off x="4131598" y="1362370"/>
                <a:ext cx="32988" cy="56508"/>
              </a:xfrm>
              <a:custGeom>
                <a:avLst/>
                <a:gdLst/>
                <a:ahLst/>
                <a:cxnLst/>
                <a:rect l="l" t="t" r="r" b="b"/>
                <a:pathLst>
                  <a:path w="1000" h="1713" extrusionOk="0">
                    <a:moveTo>
                      <a:pt x="215" y="1713"/>
                    </a:moveTo>
                    <a:cubicBezTo>
                      <a:pt x="152" y="1677"/>
                      <a:pt x="72" y="1642"/>
                      <a:pt x="1" y="1615"/>
                    </a:cubicBezTo>
                    <a:lnTo>
                      <a:pt x="768" y="0"/>
                    </a:lnTo>
                    <a:cubicBezTo>
                      <a:pt x="848" y="36"/>
                      <a:pt x="920" y="71"/>
                      <a:pt x="1000" y="116"/>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27" name="Google Shape;427;p7"/>
              <p:cNvSpPr/>
              <p:nvPr/>
            </p:nvSpPr>
            <p:spPr>
              <a:xfrm>
                <a:off x="4166631" y="1381206"/>
                <a:ext cx="34472" cy="55650"/>
              </a:xfrm>
              <a:custGeom>
                <a:avLst/>
                <a:gdLst/>
                <a:ahLst/>
                <a:cxnLst/>
                <a:rect l="l" t="t" r="r" b="b"/>
                <a:pathLst>
                  <a:path w="1045" h="1687" extrusionOk="0">
                    <a:moveTo>
                      <a:pt x="214" y="1686"/>
                    </a:moveTo>
                    <a:lnTo>
                      <a:pt x="0" y="1579"/>
                    </a:lnTo>
                    <a:lnTo>
                      <a:pt x="821" y="0"/>
                    </a:lnTo>
                    <a:lnTo>
                      <a:pt x="1044" y="107"/>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28" name="Google Shape;428;p7"/>
              <p:cNvSpPr/>
              <p:nvPr/>
            </p:nvSpPr>
            <p:spPr>
              <a:xfrm>
                <a:off x="4200773" y="1400900"/>
                <a:ext cx="36220" cy="54792"/>
              </a:xfrm>
              <a:custGeom>
                <a:avLst/>
                <a:gdLst/>
                <a:ahLst/>
                <a:cxnLst/>
                <a:rect l="l" t="t" r="r" b="b"/>
                <a:pathLst>
                  <a:path w="1098" h="1661" extrusionOk="0">
                    <a:moveTo>
                      <a:pt x="205" y="1660"/>
                    </a:moveTo>
                    <a:lnTo>
                      <a:pt x="0" y="1544"/>
                    </a:lnTo>
                    <a:lnTo>
                      <a:pt x="883" y="1"/>
                    </a:lnTo>
                    <a:lnTo>
                      <a:pt x="1097" y="126"/>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29" name="Google Shape;429;p7"/>
              <p:cNvSpPr/>
              <p:nvPr/>
            </p:nvSpPr>
            <p:spPr>
              <a:xfrm>
                <a:off x="4234618" y="1421814"/>
                <a:ext cx="37672" cy="54165"/>
              </a:xfrm>
              <a:custGeom>
                <a:avLst/>
                <a:gdLst/>
                <a:ahLst/>
                <a:cxnLst/>
                <a:rect l="l" t="t" r="r" b="b"/>
                <a:pathLst>
                  <a:path w="1142" h="1642" extrusionOk="0">
                    <a:moveTo>
                      <a:pt x="196" y="1642"/>
                    </a:moveTo>
                    <a:lnTo>
                      <a:pt x="0" y="1517"/>
                    </a:lnTo>
                    <a:lnTo>
                      <a:pt x="937" y="0"/>
                    </a:lnTo>
                    <a:lnTo>
                      <a:pt x="1142" y="134"/>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30" name="Google Shape;430;p7"/>
              <p:cNvSpPr/>
              <p:nvPr/>
            </p:nvSpPr>
            <p:spPr>
              <a:xfrm>
                <a:off x="4267572" y="1443883"/>
                <a:ext cx="39453" cy="53275"/>
              </a:xfrm>
              <a:custGeom>
                <a:avLst/>
                <a:gdLst/>
                <a:ahLst/>
                <a:cxnLst/>
                <a:rect l="l" t="t" r="r" b="b"/>
                <a:pathLst>
                  <a:path w="1196" h="1615" extrusionOk="0">
                    <a:moveTo>
                      <a:pt x="197" y="1615"/>
                    </a:moveTo>
                    <a:cubicBezTo>
                      <a:pt x="134" y="1570"/>
                      <a:pt x="63" y="1526"/>
                      <a:pt x="0" y="1481"/>
                    </a:cubicBezTo>
                    <a:lnTo>
                      <a:pt x="990" y="0"/>
                    </a:lnTo>
                    <a:cubicBezTo>
                      <a:pt x="1062" y="45"/>
                      <a:pt x="1133" y="89"/>
                      <a:pt x="1196" y="143"/>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31" name="Google Shape;431;p7"/>
              <p:cNvSpPr/>
              <p:nvPr/>
            </p:nvSpPr>
            <p:spPr>
              <a:xfrm>
                <a:off x="4299339" y="1467700"/>
                <a:ext cx="41234" cy="52120"/>
              </a:xfrm>
              <a:custGeom>
                <a:avLst/>
                <a:gdLst/>
                <a:ahLst/>
                <a:cxnLst/>
                <a:rect l="l" t="t" r="r" b="b"/>
                <a:pathLst>
                  <a:path w="1250" h="1580" extrusionOk="0">
                    <a:moveTo>
                      <a:pt x="197" y="1580"/>
                    </a:moveTo>
                    <a:lnTo>
                      <a:pt x="1" y="1446"/>
                    </a:lnTo>
                    <a:lnTo>
                      <a:pt x="1044" y="1"/>
                    </a:lnTo>
                    <a:lnTo>
                      <a:pt x="1250" y="144"/>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32" name="Google Shape;432;p7"/>
              <p:cNvSpPr/>
              <p:nvPr/>
            </p:nvSpPr>
            <p:spPr>
              <a:xfrm>
                <a:off x="4330842" y="1492440"/>
                <a:ext cx="42389" cy="51230"/>
              </a:xfrm>
              <a:custGeom>
                <a:avLst/>
                <a:gdLst/>
                <a:ahLst/>
                <a:cxnLst/>
                <a:rect l="l" t="t" r="r" b="b"/>
                <a:pathLst>
                  <a:path w="1285" h="1553" extrusionOk="0">
                    <a:moveTo>
                      <a:pt x="188" y="1552"/>
                    </a:moveTo>
                    <a:lnTo>
                      <a:pt x="0" y="1401"/>
                    </a:lnTo>
                    <a:lnTo>
                      <a:pt x="1089" y="0"/>
                    </a:lnTo>
                    <a:lnTo>
                      <a:pt x="1285" y="152"/>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33" name="Google Shape;433;p7"/>
              <p:cNvSpPr/>
              <p:nvPr/>
            </p:nvSpPr>
            <p:spPr>
              <a:xfrm>
                <a:off x="4361158" y="1518039"/>
                <a:ext cx="44170" cy="50339"/>
              </a:xfrm>
              <a:custGeom>
                <a:avLst/>
                <a:gdLst/>
                <a:ahLst/>
                <a:cxnLst/>
                <a:rect l="l" t="t" r="r" b="b"/>
                <a:pathLst>
                  <a:path w="1339" h="1526" extrusionOk="0">
                    <a:moveTo>
                      <a:pt x="179" y="1526"/>
                    </a:moveTo>
                    <a:lnTo>
                      <a:pt x="0" y="1365"/>
                    </a:lnTo>
                    <a:lnTo>
                      <a:pt x="1151" y="0"/>
                    </a:lnTo>
                    <a:lnTo>
                      <a:pt x="1338" y="17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34" name="Google Shape;434;p7"/>
              <p:cNvSpPr/>
              <p:nvPr/>
            </p:nvSpPr>
            <p:spPr>
              <a:xfrm>
                <a:off x="4390880" y="1545121"/>
                <a:ext cx="45325" cy="48854"/>
              </a:xfrm>
              <a:custGeom>
                <a:avLst/>
                <a:gdLst/>
                <a:ahLst/>
                <a:cxnLst/>
                <a:rect l="l" t="t" r="r" b="b"/>
                <a:pathLst>
                  <a:path w="1374" h="1481" extrusionOk="0">
                    <a:moveTo>
                      <a:pt x="170" y="1481"/>
                    </a:moveTo>
                    <a:cubicBezTo>
                      <a:pt x="116" y="1427"/>
                      <a:pt x="54" y="1374"/>
                      <a:pt x="0" y="1320"/>
                    </a:cubicBezTo>
                    <a:lnTo>
                      <a:pt x="1187" y="0"/>
                    </a:lnTo>
                    <a:cubicBezTo>
                      <a:pt x="1249" y="54"/>
                      <a:pt x="1320" y="107"/>
                      <a:pt x="1374" y="17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35" name="Google Shape;435;p7"/>
              <p:cNvSpPr/>
              <p:nvPr/>
            </p:nvSpPr>
            <p:spPr>
              <a:xfrm>
                <a:off x="4419117" y="1573359"/>
                <a:ext cx="47106" cy="47700"/>
              </a:xfrm>
              <a:custGeom>
                <a:avLst/>
                <a:gdLst/>
                <a:ahLst/>
                <a:cxnLst/>
                <a:rect l="l" t="t" r="r" b="b"/>
                <a:pathLst>
                  <a:path w="1428" h="1446" extrusionOk="0">
                    <a:moveTo>
                      <a:pt x="179" y="1446"/>
                    </a:moveTo>
                    <a:lnTo>
                      <a:pt x="1" y="1276"/>
                    </a:lnTo>
                    <a:lnTo>
                      <a:pt x="1241" y="0"/>
                    </a:lnTo>
                    <a:lnTo>
                      <a:pt x="1428" y="17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36" name="Google Shape;436;p7"/>
              <p:cNvSpPr/>
              <p:nvPr/>
            </p:nvSpPr>
            <p:spPr>
              <a:xfrm>
                <a:off x="4446793" y="1602486"/>
                <a:ext cx="47997" cy="46545"/>
              </a:xfrm>
              <a:custGeom>
                <a:avLst/>
                <a:gdLst/>
                <a:ahLst/>
                <a:cxnLst/>
                <a:rect l="l" t="t" r="r" b="b"/>
                <a:pathLst>
                  <a:path w="1455" h="1411" extrusionOk="0">
                    <a:moveTo>
                      <a:pt x="161" y="1410"/>
                    </a:moveTo>
                    <a:lnTo>
                      <a:pt x="0" y="1241"/>
                    </a:lnTo>
                    <a:lnTo>
                      <a:pt x="1285" y="1"/>
                    </a:lnTo>
                    <a:lnTo>
                      <a:pt x="1454" y="188"/>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37" name="Google Shape;437;p7"/>
              <p:cNvSpPr/>
              <p:nvPr/>
            </p:nvSpPr>
            <p:spPr>
              <a:xfrm>
                <a:off x="4473546" y="1632802"/>
                <a:ext cx="49184" cy="45061"/>
              </a:xfrm>
              <a:custGeom>
                <a:avLst/>
                <a:gdLst/>
                <a:ahLst/>
                <a:cxnLst/>
                <a:rect l="l" t="t" r="r" b="b"/>
                <a:pathLst>
                  <a:path w="1491" h="1366" extrusionOk="0">
                    <a:moveTo>
                      <a:pt x="153" y="1365"/>
                    </a:moveTo>
                    <a:lnTo>
                      <a:pt x="1" y="1187"/>
                    </a:lnTo>
                    <a:lnTo>
                      <a:pt x="1330" y="1"/>
                    </a:lnTo>
                    <a:lnTo>
                      <a:pt x="1491" y="188"/>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38" name="Google Shape;438;p7"/>
              <p:cNvSpPr/>
              <p:nvPr/>
            </p:nvSpPr>
            <p:spPr>
              <a:xfrm>
                <a:off x="4499178" y="1663711"/>
                <a:ext cx="50339" cy="43873"/>
              </a:xfrm>
              <a:custGeom>
                <a:avLst/>
                <a:gdLst/>
                <a:ahLst/>
                <a:cxnLst/>
                <a:rect l="l" t="t" r="r" b="b"/>
                <a:pathLst>
                  <a:path w="1526" h="1330" extrusionOk="0">
                    <a:moveTo>
                      <a:pt x="152" y="1329"/>
                    </a:moveTo>
                    <a:cubicBezTo>
                      <a:pt x="98" y="1267"/>
                      <a:pt x="54" y="1205"/>
                      <a:pt x="0" y="1142"/>
                    </a:cubicBezTo>
                    <a:lnTo>
                      <a:pt x="1365" y="0"/>
                    </a:lnTo>
                    <a:cubicBezTo>
                      <a:pt x="1419" y="63"/>
                      <a:pt x="1472" y="134"/>
                      <a:pt x="1526" y="196"/>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39" name="Google Shape;439;p7"/>
              <p:cNvSpPr/>
              <p:nvPr/>
            </p:nvSpPr>
            <p:spPr>
              <a:xfrm>
                <a:off x="4523291" y="1696072"/>
                <a:ext cx="51823" cy="42125"/>
              </a:xfrm>
              <a:custGeom>
                <a:avLst/>
                <a:gdLst/>
                <a:ahLst/>
                <a:cxnLst/>
                <a:rect l="l" t="t" r="r" b="b"/>
                <a:pathLst>
                  <a:path w="1571" h="1277" extrusionOk="0">
                    <a:moveTo>
                      <a:pt x="152" y="1276"/>
                    </a:moveTo>
                    <a:lnTo>
                      <a:pt x="1" y="1089"/>
                    </a:lnTo>
                    <a:lnTo>
                      <a:pt x="1410" y="1"/>
                    </a:lnTo>
                    <a:lnTo>
                      <a:pt x="1571" y="197"/>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40" name="Google Shape;440;p7"/>
              <p:cNvSpPr/>
              <p:nvPr/>
            </p:nvSpPr>
            <p:spPr>
              <a:xfrm>
                <a:off x="4546845" y="1729027"/>
                <a:ext cx="52417" cy="40641"/>
              </a:xfrm>
              <a:custGeom>
                <a:avLst/>
                <a:gdLst/>
                <a:ahLst/>
                <a:cxnLst/>
                <a:rect l="l" t="t" r="r" b="b"/>
                <a:pathLst>
                  <a:path w="1589" h="1232" extrusionOk="0">
                    <a:moveTo>
                      <a:pt x="134" y="1232"/>
                    </a:moveTo>
                    <a:lnTo>
                      <a:pt x="0" y="1044"/>
                    </a:lnTo>
                    <a:lnTo>
                      <a:pt x="1446" y="1"/>
                    </a:lnTo>
                    <a:lnTo>
                      <a:pt x="1588" y="206"/>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41" name="Google Shape;441;p7"/>
              <p:cNvSpPr/>
              <p:nvPr/>
            </p:nvSpPr>
            <p:spPr>
              <a:xfrm>
                <a:off x="4568913" y="1762872"/>
                <a:ext cx="53605" cy="39189"/>
              </a:xfrm>
              <a:custGeom>
                <a:avLst/>
                <a:gdLst/>
                <a:ahLst/>
                <a:cxnLst/>
                <a:rect l="l" t="t" r="r" b="b"/>
                <a:pathLst>
                  <a:path w="1625" h="1188" extrusionOk="0">
                    <a:moveTo>
                      <a:pt x="134" y="1187"/>
                    </a:moveTo>
                    <a:lnTo>
                      <a:pt x="0" y="991"/>
                    </a:lnTo>
                    <a:lnTo>
                      <a:pt x="1490" y="1"/>
                    </a:lnTo>
                    <a:lnTo>
                      <a:pt x="1624" y="215"/>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42" name="Google Shape;442;p7"/>
              <p:cNvSpPr/>
              <p:nvPr/>
            </p:nvSpPr>
            <p:spPr>
              <a:xfrm>
                <a:off x="4590091" y="1797608"/>
                <a:ext cx="54495" cy="37408"/>
              </a:xfrm>
              <a:custGeom>
                <a:avLst/>
                <a:gdLst/>
                <a:ahLst/>
                <a:cxnLst/>
                <a:rect l="l" t="t" r="r" b="b"/>
                <a:pathLst>
                  <a:path w="1652" h="1134" extrusionOk="0">
                    <a:moveTo>
                      <a:pt x="126" y="1133"/>
                    </a:moveTo>
                    <a:cubicBezTo>
                      <a:pt x="90" y="1071"/>
                      <a:pt x="45" y="999"/>
                      <a:pt x="1" y="937"/>
                    </a:cubicBezTo>
                    <a:lnTo>
                      <a:pt x="1517" y="0"/>
                    </a:lnTo>
                    <a:cubicBezTo>
                      <a:pt x="1562" y="72"/>
                      <a:pt x="1607" y="143"/>
                      <a:pt x="1651" y="214"/>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43" name="Google Shape;443;p7"/>
              <p:cNvSpPr/>
              <p:nvPr/>
            </p:nvSpPr>
            <p:spPr>
              <a:xfrm>
                <a:off x="4609818" y="1833201"/>
                <a:ext cx="55353" cy="35956"/>
              </a:xfrm>
              <a:custGeom>
                <a:avLst/>
                <a:gdLst/>
                <a:ahLst/>
                <a:cxnLst/>
                <a:rect l="l" t="t" r="r" b="b"/>
                <a:pathLst>
                  <a:path w="1678" h="1090" extrusionOk="0">
                    <a:moveTo>
                      <a:pt x="116" y="1089"/>
                    </a:moveTo>
                    <a:lnTo>
                      <a:pt x="0" y="875"/>
                    </a:lnTo>
                    <a:lnTo>
                      <a:pt x="1553" y="1"/>
                    </a:lnTo>
                    <a:lnTo>
                      <a:pt x="1678" y="224"/>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44" name="Google Shape;444;p7"/>
              <p:cNvSpPr/>
              <p:nvPr/>
            </p:nvSpPr>
            <p:spPr>
              <a:xfrm>
                <a:off x="4628357" y="1869685"/>
                <a:ext cx="55947" cy="33878"/>
              </a:xfrm>
              <a:custGeom>
                <a:avLst/>
                <a:gdLst/>
                <a:ahLst/>
                <a:cxnLst/>
                <a:rect l="l" t="t" r="r" b="b"/>
                <a:pathLst>
                  <a:path w="1696" h="1027" extrusionOk="0">
                    <a:moveTo>
                      <a:pt x="108" y="1027"/>
                    </a:moveTo>
                    <a:lnTo>
                      <a:pt x="0" y="813"/>
                    </a:lnTo>
                    <a:lnTo>
                      <a:pt x="1579" y="1"/>
                    </a:lnTo>
                    <a:lnTo>
                      <a:pt x="1695" y="224"/>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45" name="Google Shape;445;p7"/>
              <p:cNvSpPr/>
              <p:nvPr/>
            </p:nvSpPr>
            <p:spPr>
              <a:xfrm>
                <a:off x="4645708" y="1906499"/>
                <a:ext cx="56541" cy="32097"/>
              </a:xfrm>
              <a:custGeom>
                <a:avLst/>
                <a:gdLst/>
                <a:ahLst/>
                <a:cxnLst/>
                <a:rect l="l" t="t" r="r" b="b"/>
                <a:pathLst>
                  <a:path w="1714" h="973" extrusionOk="0">
                    <a:moveTo>
                      <a:pt x="99" y="972"/>
                    </a:moveTo>
                    <a:lnTo>
                      <a:pt x="1" y="758"/>
                    </a:lnTo>
                    <a:lnTo>
                      <a:pt x="1615" y="0"/>
                    </a:lnTo>
                    <a:lnTo>
                      <a:pt x="1714" y="223"/>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46" name="Google Shape;446;p7"/>
              <p:cNvSpPr/>
              <p:nvPr/>
            </p:nvSpPr>
            <p:spPr>
              <a:xfrm>
                <a:off x="4661905" y="1944138"/>
                <a:ext cx="57134" cy="30349"/>
              </a:xfrm>
              <a:custGeom>
                <a:avLst/>
                <a:gdLst/>
                <a:ahLst/>
                <a:cxnLst/>
                <a:rect l="l" t="t" r="r" b="b"/>
                <a:pathLst>
                  <a:path w="1732" h="920" extrusionOk="0">
                    <a:moveTo>
                      <a:pt x="90" y="920"/>
                    </a:moveTo>
                    <a:cubicBezTo>
                      <a:pt x="63" y="840"/>
                      <a:pt x="27" y="768"/>
                      <a:pt x="0" y="697"/>
                    </a:cubicBezTo>
                    <a:lnTo>
                      <a:pt x="1633" y="1"/>
                    </a:lnTo>
                    <a:cubicBezTo>
                      <a:pt x="1669" y="72"/>
                      <a:pt x="1704" y="144"/>
                      <a:pt x="1731" y="224"/>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47" name="Google Shape;447;p7"/>
              <p:cNvSpPr/>
              <p:nvPr/>
            </p:nvSpPr>
            <p:spPr>
              <a:xfrm>
                <a:off x="4676320" y="1982107"/>
                <a:ext cx="58025" cy="28600"/>
              </a:xfrm>
              <a:custGeom>
                <a:avLst/>
                <a:gdLst/>
                <a:ahLst/>
                <a:cxnLst/>
                <a:rect l="l" t="t" r="r" b="b"/>
                <a:pathLst>
                  <a:path w="1759" h="867" extrusionOk="0">
                    <a:moveTo>
                      <a:pt x="90" y="866"/>
                    </a:moveTo>
                    <a:lnTo>
                      <a:pt x="1" y="643"/>
                    </a:lnTo>
                    <a:lnTo>
                      <a:pt x="1669" y="1"/>
                    </a:lnTo>
                    <a:lnTo>
                      <a:pt x="1758" y="242"/>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48" name="Google Shape;448;p7"/>
              <p:cNvSpPr/>
              <p:nvPr/>
            </p:nvSpPr>
            <p:spPr>
              <a:xfrm>
                <a:off x="4689845" y="2020966"/>
                <a:ext cx="58322" cy="26522"/>
              </a:xfrm>
              <a:custGeom>
                <a:avLst/>
                <a:gdLst/>
                <a:ahLst/>
                <a:cxnLst/>
                <a:rect l="l" t="t" r="r" b="b"/>
                <a:pathLst>
                  <a:path w="1768" h="804" extrusionOk="0">
                    <a:moveTo>
                      <a:pt x="72" y="803"/>
                    </a:moveTo>
                    <a:lnTo>
                      <a:pt x="1" y="580"/>
                    </a:lnTo>
                    <a:lnTo>
                      <a:pt x="1687" y="0"/>
                    </a:lnTo>
                    <a:lnTo>
                      <a:pt x="1767" y="24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49" name="Google Shape;449;p7"/>
              <p:cNvSpPr/>
              <p:nvPr/>
            </p:nvSpPr>
            <p:spPr>
              <a:xfrm>
                <a:off x="4701919" y="2060089"/>
                <a:ext cx="58586" cy="24774"/>
              </a:xfrm>
              <a:custGeom>
                <a:avLst/>
                <a:gdLst/>
                <a:ahLst/>
                <a:cxnLst/>
                <a:rect l="l" t="t" r="r" b="b"/>
                <a:pathLst>
                  <a:path w="1776" h="751" extrusionOk="0">
                    <a:moveTo>
                      <a:pt x="72" y="750"/>
                    </a:moveTo>
                    <a:lnTo>
                      <a:pt x="1" y="518"/>
                    </a:lnTo>
                    <a:lnTo>
                      <a:pt x="1705" y="1"/>
                    </a:lnTo>
                    <a:lnTo>
                      <a:pt x="1776" y="242"/>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50" name="Google Shape;450;p7"/>
              <p:cNvSpPr/>
              <p:nvPr/>
            </p:nvSpPr>
            <p:spPr>
              <a:xfrm>
                <a:off x="4712805" y="2099839"/>
                <a:ext cx="58883" cy="22695"/>
              </a:xfrm>
              <a:custGeom>
                <a:avLst/>
                <a:gdLst/>
                <a:ahLst/>
                <a:cxnLst/>
                <a:rect l="l" t="t" r="r" b="b"/>
                <a:pathLst>
                  <a:path w="1785" h="688" extrusionOk="0">
                    <a:moveTo>
                      <a:pt x="63" y="687"/>
                    </a:moveTo>
                    <a:lnTo>
                      <a:pt x="1" y="455"/>
                    </a:lnTo>
                    <a:lnTo>
                      <a:pt x="1723" y="0"/>
                    </a:lnTo>
                    <a:lnTo>
                      <a:pt x="1785" y="24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51" name="Google Shape;451;p7"/>
              <p:cNvSpPr/>
              <p:nvPr/>
            </p:nvSpPr>
            <p:spPr>
              <a:xfrm>
                <a:off x="4721942" y="2139853"/>
                <a:ext cx="59180" cy="20617"/>
              </a:xfrm>
              <a:custGeom>
                <a:avLst/>
                <a:gdLst/>
                <a:ahLst/>
                <a:cxnLst/>
                <a:rect l="l" t="t" r="r" b="b"/>
                <a:pathLst>
                  <a:path w="1794" h="625" extrusionOk="0">
                    <a:moveTo>
                      <a:pt x="54" y="625"/>
                    </a:moveTo>
                    <a:lnTo>
                      <a:pt x="0" y="393"/>
                    </a:lnTo>
                    <a:lnTo>
                      <a:pt x="1740" y="0"/>
                    </a:lnTo>
                    <a:lnTo>
                      <a:pt x="1793" y="24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52" name="Google Shape;452;p7"/>
              <p:cNvSpPr/>
              <p:nvPr/>
            </p:nvSpPr>
            <p:spPr>
              <a:xfrm>
                <a:off x="4729892" y="2180164"/>
                <a:ext cx="59180" cy="18572"/>
              </a:xfrm>
              <a:custGeom>
                <a:avLst/>
                <a:gdLst/>
                <a:ahLst/>
                <a:cxnLst/>
                <a:rect l="l" t="t" r="r" b="b"/>
                <a:pathLst>
                  <a:path w="1794" h="563" extrusionOk="0">
                    <a:moveTo>
                      <a:pt x="45" y="563"/>
                    </a:moveTo>
                    <a:lnTo>
                      <a:pt x="0" y="331"/>
                    </a:lnTo>
                    <a:lnTo>
                      <a:pt x="1749" y="1"/>
                    </a:lnTo>
                    <a:lnTo>
                      <a:pt x="1793" y="25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53" name="Google Shape;453;p7"/>
              <p:cNvSpPr/>
              <p:nvPr/>
            </p:nvSpPr>
            <p:spPr>
              <a:xfrm>
                <a:off x="4736655" y="2220771"/>
                <a:ext cx="59180" cy="16527"/>
              </a:xfrm>
              <a:custGeom>
                <a:avLst/>
                <a:gdLst/>
                <a:ahLst/>
                <a:cxnLst/>
                <a:rect l="l" t="t" r="r" b="b"/>
                <a:pathLst>
                  <a:path w="1794" h="501" extrusionOk="0">
                    <a:moveTo>
                      <a:pt x="36" y="500"/>
                    </a:moveTo>
                    <a:lnTo>
                      <a:pt x="0" y="268"/>
                    </a:lnTo>
                    <a:lnTo>
                      <a:pt x="1767" y="1"/>
                    </a:lnTo>
                    <a:lnTo>
                      <a:pt x="1794" y="25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54" name="Google Shape;454;p7"/>
              <p:cNvSpPr/>
              <p:nvPr/>
            </p:nvSpPr>
            <p:spPr>
              <a:xfrm>
                <a:off x="4741669" y="2261676"/>
                <a:ext cx="59476" cy="14449"/>
              </a:xfrm>
              <a:custGeom>
                <a:avLst/>
                <a:gdLst/>
                <a:ahLst/>
                <a:cxnLst/>
                <a:rect l="l" t="t" r="r" b="b"/>
                <a:pathLst>
                  <a:path w="1803" h="438" extrusionOk="0">
                    <a:moveTo>
                      <a:pt x="27" y="438"/>
                    </a:moveTo>
                    <a:lnTo>
                      <a:pt x="0" y="206"/>
                    </a:lnTo>
                    <a:lnTo>
                      <a:pt x="1766" y="1"/>
                    </a:lnTo>
                    <a:lnTo>
                      <a:pt x="1802" y="25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55" name="Google Shape;455;p7"/>
              <p:cNvSpPr/>
              <p:nvPr/>
            </p:nvSpPr>
            <p:spPr>
              <a:xfrm>
                <a:off x="4745198" y="2302580"/>
                <a:ext cx="59476" cy="12403"/>
              </a:xfrm>
              <a:custGeom>
                <a:avLst/>
                <a:gdLst/>
                <a:ahLst/>
                <a:cxnLst/>
                <a:rect l="l" t="t" r="r" b="b"/>
                <a:pathLst>
                  <a:path w="1803" h="376" extrusionOk="0">
                    <a:moveTo>
                      <a:pt x="18" y="375"/>
                    </a:moveTo>
                    <a:lnTo>
                      <a:pt x="0" y="143"/>
                    </a:lnTo>
                    <a:lnTo>
                      <a:pt x="1775" y="1"/>
                    </a:lnTo>
                    <a:lnTo>
                      <a:pt x="1802" y="25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56" name="Google Shape;456;p7"/>
              <p:cNvSpPr/>
              <p:nvPr/>
            </p:nvSpPr>
            <p:spPr>
              <a:xfrm>
                <a:off x="4747837" y="2343782"/>
                <a:ext cx="58883" cy="10325"/>
              </a:xfrm>
              <a:custGeom>
                <a:avLst/>
                <a:gdLst/>
                <a:ahLst/>
                <a:cxnLst/>
                <a:rect l="l" t="t" r="r" b="b"/>
                <a:pathLst>
                  <a:path w="1785" h="313" extrusionOk="0">
                    <a:moveTo>
                      <a:pt x="9" y="313"/>
                    </a:moveTo>
                    <a:lnTo>
                      <a:pt x="0" y="72"/>
                    </a:lnTo>
                    <a:lnTo>
                      <a:pt x="1776" y="1"/>
                    </a:lnTo>
                    <a:lnTo>
                      <a:pt x="1785" y="25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57" name="Google Shape;457;p7"/>
              <p:cNvSpPr/>
              <p:nvPr/>
            </p:nvSpPr>
            <p:spPr>
              <a:xfrm>
                <a:off x="4748728" y="2384983"/>
                <a:ext cx="59180" cy="8280"/>
              </a:xfrm>
              <a:custGeom>
                <a:avLst/>
                <a:gdLst/>
                <a:ahLst/>
                <a:cxnLst/>
                <a:rect l="l" t="t" r="r" b="b"/>
                <a:pathLst>
                  <a:path w="1794" h="251" extrusionOk="0">
                    <a:moveTo>
                      <a:pt x="9" y="250"/>
                    </a:moveTo>
                    <a:lnTo>
                      <a:pt x="0" y="9"/>
                    </a:lnTo>
                    <a:lnTo>
                      <a:pt x="1784" y="1"/>
                    </a:lnTo>
                    <a:lnTo>
                      <a:pt x="1793" y="25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58" name="Google Shape;458;p7"/>
              <p:cNvSpPr/>
              <p:nvPr/>
            </p:nvSpPr>
            <p:spPr>
              <a:xfrm>
                <a:off x="4748134" y="2424403"/>
                <a:ext cx="58883" cy="10061"/>
              </a:xfrm>
              <a:custGeom>
                <a:avLst/>
                <a:gdLst/>
                <a:ahLst/>
                <a:cxnLst/>
                <a:rect l="l" t="t" r="r" b="b"/>
                <a:pathLst>
                  <a:path w="1785" h="305" extrusionOk="0">
                    <a:moveTo>
                      <a:pt x="0" y="242"/>
                    </a:moveTo>
                    <a:lnTo>
                      <a:pt x="0" y="1"/>
                    </a:lnTo>
                    <a:lnTo>
                      <a:pt x="1785" y="55"/>
                    </a:lnTo>
                    <a:lnTo>
                      <a:pt x="1776" y="304"/>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59" name="Google Shape;459;p7"/>
              <p:cNvSpPr/>
              <p:nvPr/>
            </p:nvSpPr>
            <p:spPr>
              <a:xfrm>
                <a:off x="4745759" y="2463559"/>
                <a:ext cx="59476" cy="12106"/>
              </a:xfrm>
              <a:custGeom>
                <a:avLst/>
                <a:gdLst/>
                <a:ahLst/>
                <a:cxnLst/>
                <a:rect l="l" t="t" r="r" b="b"/>
                <a:pathLst>
                  <a:path w="1803" h="367" extrusionOk="0">
                    <a:moveTo>
                      <a:pt x="1" y="232"/>
                    </a:moveTo>
                    <a:lnTo>
                      <a:pt x="19" y="0"/>
                    </a:lnTo>
                    <a:lnTo>
                      <a:pt x="1803" y="116"/>
                    </a:lnTo>
                    <a:lnTo>
                      <a:pt x="1785" y="366"/>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60" name="Google Shape;460;p7"/>
              <p:cNvSpPr/>
              <p:nvPr/>
            </p:nvSpPr>
            <p:spPr>
              <a:xfrm>
                <a:off x="4742526" y="2502418"/>
                <a:ext cx="59476" cy="14152"/>
              </a:xfrm>
              <a:custGeom>
                <a:avLst/>
                <a:gdLst/>
                <a:ahLst/>
                <a:cxnLst/>
                <a:rect l="l" t="t" r="r" b="b"/>
                <a:pathLst>
                  <a:path w="1803" h="429" extrusionOk="0">
                    <a:moveTo>
                      <a:pt x="1" y="241"/>
                    </a:moveTo>
                    <a:cubicBezTo>
                      <a:pt x="10" y="161"/>
                      <a:pt x="28" y="80"/>
                      <a:pt x="28" y="0"/>
                    </a:cubicBezTo>
                    <a:lnTo>
                      <a:pt x="1803" y="178"/>
                    </a:lnTo>
                    <a:cubicBezTo>
                      <a:pt x="1794" y="259"/>
                      <a:pt x="1785" y="348"/>
                      <a:pt x="1776" y="428"/>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61" name="Google Shape;461;p7"/>
              <p:cNvSpPr/>
              <p:nvPr/>
            </p:nvSpPr>
            <p:spPr>
              <a:xfrm>
                <a:off x="4737842" y="2541245"/>
                <a:ext cx="59180" cy="16230"/>
              </a:xfrm>
              <a:custGeom>
                <a:avLst/>
                <a:gdLst/>
                <a:ahLst/>
                <a:cxnLst/>
                <a:rect l="l" t="t" r="r" b="b"/>
                <a:pathLst>
                  <a:path w="1794" h="492" extrusionOk="0">
                    <a:moveTo>
                      <a:pt x="0" y="233"/>
                    </a:moveTo>
                    <a:lnTo>
                      <a:pt x="27" y="1"/>
                    </a:lnTo>
                    <a:lnTo>
                      <a:pt x="1793" y="241"/>
                    </a:lnTo>
                    <a:lnTo>
                      <a:pt x="1758" y="49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62" name="Google Shape;462;p7"/>
              <p:cNvSpPr/>
              <p:nvPr/>
            </p:nvSpPr>
            <p:spPr>
              <a:xfrm>
                <a:off x="4731344" y="2579807"/>
                <a:ext cx="59180" cy="18275"/>
              </a:xfrm>
              <a:custGeom>
                <a:avLst/>
                <a:gdLst/>
                <a:ahLst/>
                <a:cxnLst/>
                <a:rect l="l" t="t" r="r" b="b"/>
                <a:pathLst>
                  <a:path w="1794" h="554" extrusionOk="0">
                    <a:moveTo>
                      <a:pt x="1" y="232"/>
                    </a:moveTo>
                    <a:lnTo>
                      <a:pt x="36" y="0"/>
                    </a:lnTo>
                    <a:lnTo>
                      <a:pt x="1794" y="304"/>
                    </a:lnTo>
                    <a:lnTo>
                      <a:pt x="1749" y="553"/>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63" name="Google Shape;463;p7"/>
              <p:cNvSpPr/>
              <p:nvPr/>
            </p:nvSpPr>
            <p:spPr>
              <a:xfrm>
                <a:off x="4723690" y="2618337"/>
                <a:ext cx="59180" cy="20056"/>
              </a:xfrm>
              <a:custGeom>
                <a:avLst/>
                <a:gdLst/>
                <a:ahLst/>
                <a:cxnLst/>
                <a:rect l="l" t="t" r="r" b="b"/>
                <a:pathLst>
                  <a:path w="1794" h="608" extrusionOk="0">
                    <a:moveTo>
                      <a:pt x="1" y="233"/>
                    </a:moveTo>
                    <a:lnTo>
                      <a:pt x="54" y="1"/>
                    </a:lnTo>
                    <a:lnTo>
                      <a:pt x="1794" y="367"/>
                    </a:lnTo>
                    <a:lnTo>
                      <a:pt x="1740" y="608"/>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64" name="Google Shape;464;p7"/>
              <p:cNvSpPr/>
              <p:nvPr/>
            </p:nvSpPr>
            <p:spPr>
              <a:xfrm>
                <a:off x="4714883" y="2656305"/>
                <a:ext cx="58883" cy="22399"/>
              </a:xfrm>
              <a:custGeom>
                <a:avLst/>
                <a:gdLst/>
                <a:ahLst/>
                <a:cxnLst/>
                <a:rect l="l" t="t" r="r" b="b"/>
                <a:pathLst>
                  <a:path w="1785" h="679" extrusionOk="0">
                    <a:moveTo>
                      <a:pt x="0" y="233"/>
                    </a:moveTo>
                    <a:lnTo>
                      <a:pt x="54" y="1"/>
                    </a:lnTo>
                    <a:lnTo>
                      <a:pt x="1784" y="438"/>
                    </a:lnTo>
                    <a:lnTo>
                      <a:pt x="1722" y="679"/>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65" name="Google Shape;465;p7"/>
              <p:cNvSpPr/>
              <p:nvPr/>
            </p:nvSpPr>
            <p:spPr>
              <a:xfrm>
                <a:off x="4704294" y="2693977"/>
                <a:ext cx="58586" cy="24477"/>
              </a:xfrm>
              <a:custGeom>
                <a:avLst/>
                <a:gdLst/>
                <a:ahLst/>
                <a:cxnLst/>
                <a:rect l="l" t="t" r="r" b="b"/>
                <a:pathLst>
                  <a:path w="1776" h="742" extrusionOk="0">
                    <a:moveTo>
                      <a:pt x="0" y="233"/>
                    </a:moveTo>
                    <a:lnTo>
                      <a:pt x="63" y="1"/>
                    </a:lnTo>
                    <a:lnTo>
                      <a:pt x="1775" y="500"/>
                    </a:lnTo>
                    <a:lnTo>
                      <a:pt x="1704" y="74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66" name="Google Shape;466;p7"/>
              <p:cNvSpPr/>
              <p:nvPr/>
            </p:nvSpPr>
            <p:spPr>
              <a:xfrm>
                <a:off x="4692220" y="2731352"/>
                <a:ext cx="58586" cy="26225"/>
              </a:xfrm>
              <a:custGeom>
                <a:avLst/>
                <a:gdLst/>
                <a:ahLst/>
                <a:cxnLst/>
                <a:rect l="l" t="t" r="r" b="b"/>
                <a:pathLst>
                  <a:path w="1776" h="795" extrusionOk="0">
                    <a:moveTo>
                      <a:pt x="0" y="224"/>
                    </a:moveTo>
                    <a:lnTo>
                      <a:pt x="81" y="1"/>
                    </a:lnTo>
                    <a:lnTo>
                      <a:pt x="1776" y="554"/>
                    </a:lnTo>
                    <a:lnTo>
                      <a:pt x="1695" y="795"/>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67" name="Google Shape;467;p7"/>
              <p:cNvSpPr/>
              <p:nvPr/>
            </p:nvSpPr>
            <p:spPr>
              <a:xfrm>
                <a:off x="4679256" y="2768430"/>
                <a:ext cx="58025" cy="28006"/>
              </a:xfrm>
              <a:custGeom>
                <a:avLst/>
                <a:gdLst/>
                <a:ahLst/>
                <a:cxnLst/>
                <a:rect l="l" t="t" r="r" b="b"/>
                <a:pathLst>
                  <a:path w="1759" h="849" extrusionOk="0">
                    <a:moveTo>
                      <a:pt x="1" y="215"/>
                    </a:moveTo>
                    <a:lnTo>
                      <a:pt x="90" y="1"/>
                    </a:lnTo>
                    <a:lnTo>
                      <a:pt x="1758" y="616"/>
                    </a:lnTo>
                    <a:lnTo>
                      <a:pt x="1669" y="848"/>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68" name="Google Shape;468;p7"/>
              <p:cNvSpPr/>
              <p:nvPr/>
            </p:nvSpPr>
            <p:spPr>
              <a:xfrm>
                <a:off x="4664841" y="2804617"/>
                <a:ext cx="57431" cy="30052"/>
              </a:xfrm>
              <a:custGeom>
                <a:avLst/>
                <a:gdLst/>
                <a:ahLst/>
                <a:cxnLst/>
                <a:rect l="l" t="t" r="r" b="b"/>
                <a:pathLst>
                  <a:path w="1741" h="911" extrusionOk="0">
                    <a:moveTo>
                      <a:pt x="1" y="224"/>
                    </a:moveTo>
                    <a:lnTo>
                      <a:pt x="90" y="1"/>
                    </a:lnTo>
                    <a:lnTo>
                      <a:pt x="1740" y="679"/>
                    </a:lnTo>
                    <a:lnTo>
                      <a:pt x="1642" y="91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69" name="Google Shape;469;p7"/>
              <p:cNvSpPr/>
              <p:nvPr/>
            </p:nvSpPr>
            <p:spPr>
              <a:xfrm>
                <a:off x="4648941" y="2840540"/>
                <a:ext cx="56837" cy="31800"/>
              </a:xfrm>
              <a:custGeom>
                <a:avLst/>
                <a:gdLst/>
                <a:ahLst/>
                <a:cxnLst/>
                <a:rect l="l" t="t" r="r" b="b"/>
                <a:pathLst>
                  <a:path w="1723" h="964" extrusionOk="0">
                    <a:moveTo>
                      <a:pt x="1" y="214"/>
                    </a:moveTo>
                    <a:lnTo>
                      <a:pt x="99" y="0"/>
                    </a:lnTo>
                    <a:lnTo>
                      <a:pt x="1723" y="741"/>
                    </a:lnTo>
                    <a:lnTo>
                      <a:pt x="1616" y="964"/>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70" name="Google Shape;470;p7"/>
              <p:cNvSpPr/>
              <p:nvPr/>
            </p:nvSpPr>
            <p:spPr>
              <a:xfrm>
                <a:off x="4631886" y="2875837"/>
                <a:ext cx="56244" cy="33581"/>
              </a:xfrm>
              <a:custGeom>
                <a:avLst/>
                <a:gdLst/>
                <a:ahLst/>
                <a:cxnLst/>
                <a:rect l="l" t="t" r="r" b="b"/>
                <a:pathLst>
                  <a:path w="1705" h="1018" extrusionOk="0">
                    <a:moveTo>
                      <a:pt x="1" y="215"/>
                    </a:moveTo>
                    <a:lnTo>
                      <a:pt x="108" y="1"/>
                    </a:lnTo>
                    <a:lnTo>
                      <a:pt x="1704" y="795"/>
                    </a:lnTo>
                    <a:lnTo>
                      <a:pt x="1588" y="1018"/>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71" name="Google Shape;471;p7"/>
              <p:cNvSpPr/>
              <p:nvPr/>
            </p:nvSpPr>
            <p:spPr>
              <a:xfrm>
                <a:off x="4613644" y="2910573"/>
                <a:ext cx="55650" cy="35330"/>
              </a:xfrm>
              <a:custGeom>
                <a:avLst/>
                <a:gdLst/>
                <a:ahLst/>
                <a:cxnLst/>
                <a:rect l="l" t="t" r="r" b="b"/>
                <a:pathLst>
                  <a:path w="1687" h="1071" extrusionOk="0">
                    <a:moveTo>
                      <a:pt x="0" y="206"/>
                    </a:moveTo>
                    <a:lnTo>
                      <a:pt x="116" y="0"/>
                    </a:lnTo>
                    <a:lnTo>
                      <a:pt x="1686" y="857"/>
                    </a:lnTo>
                    <a:lnTo>
                      <a:pt x="1562" y="107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72" name="Google Shape;472;p7"/>
              <p:cNvSpPr/>
              <p:nvPr/>
            </p:nvSpPr>
            <p:spPr>
              <a:xfrm>
                <a:off x="4594215" y="2944418"/>
                <a:ext cx="54462" cy="37111"/>
              </a:xfrm>
              <a:custGeom>
                <a:avLst/>
                <a:gdLst/>
                <a:ahLst/>
                <a:cxnLst/>
                <a:rect l="l" t="t" r="r" b="b"/>
                <a:pathLst>
                  <a:path w="1651" h="1125" extrusionOk="0">
                    <a:moveTo>
                      <a:pt x="1" y="206"/>
                    </a:moveTo>
                    <a:lnTo>
                      <a:pt x="117" y="0"/>
                    </a:lnTo>
                    <a:lnTo>
                      <a:pt x="1651" y="910"/>
                    </a:lnTo>
                    <a:lnTo>
                      <a:pt x="1526" y="1124"/>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73" name="Google Shape;473;p7"/>
              <p:cNvSpPr/>
              <p:nvPr/>
            </p:nvSpPr>
            <p:spPr>
              <a:xfrm>
                <a:off x="4573333" y="2977669"/>
                <a:ext cx="53572" cy="38892"/>
              </a:xfrm>
              <a:custGeom>
                <a:avLst/>
                <a:gdLst/>
                <a:ahLst/>
                <a:cxnLst/>
                <a:rect l="l" t="t" r="r" b="b"/>
                <a:pathLst>
                  <a:path w="1624" h="1179" extrusionOk="0">
                    <a:moveTo>
                      <a:pt x="0" y="197"/>
                    </a:moveTo>
                    <a:lnTo>
                      <a:pt x="125" y="0"/>
                    </a:lnTo>
                    <a:lnTo>
                      <a:pt x="1624" y="964"/>
                    </a:lnTo>
                    <a:lnTo>
                      <a:pt x="1490" y="1178"/>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74" name="Google Shape;474;p7"/>
              <p:cNvSpPr/>
              <p:nvPr/>
            </p:nvSpPr>
            <p:spPr>
              <a:xfrm>
                <a:off x="4551265" y="3010327"/>
                <a:ext cx="52681" cy="40047"/>
              </a:xfrm>
              <a:custGeom>
                <a:avLst/>
                <a:gdLst/>
                <a:ahLst/>
                <a:cxnLst/>
                <a:rect l="l" t="t" r="r" b="b"/>
                <a:pathLst>
                  <a:path w="1597" h="1214" extrusionOk="0">
                    <a:moveTo>
                      <a:pt x="0" y="188"/>
                    </a:moveTo>
                    <a:lnTo>
                      <a:pt x="134" y="1"/>
                    </a:lnTo>
                    <a:lnTo>
                      <a:pt x="1597" y="1009"/>
                    </a:lnTo>
                    <a:lnTo>
                      <a:pt x="1454" y="1214"/>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75" name="Google Shape;475;p7"/>
              <p:cNvSpPr/>
              <p:nvPr/>
            </p:nvSpPr>
            <p:spPr>
              <a:xfrm>
                <a:off x="4528306" y="3042127"/>
                <a:ext cx="51823" cy="41531"/>
              </a:xfrm>
              <a:custGeom>
                <a:avLst/>
                <a:gdLst/>
                <a:ahLst/>
                <a:cxnLst/>
                <a:rect l="l" t="t" r="r" b="b"/>
                <a:pathLst>
                  <a:path w="1571" h="1259" extrusionOk="0">
                    <a:moveTo>
                      <a:pt x="0" y="188"/>
                    </a:moveTo>
                    <a:lnTo>
                      <a:pt x="143" y="0"/>
                    </a:lnTo>
                    <a:lnTo>
                      <a:pt x="1570" y="1062"/>
                    </a:lnTo>
                    <a:lnTo>
                      <a:pt x="1419" y="1258"/>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76" name="Google Shape;476;p7"/>
              <p:cNvSpPr/>
              <p:nvPr/>
            </p:nvSpPr>
            <p:spPr>
              <a:xfrm>
                <a:off x="4504159" y="3072706"/>
                <a:ext cx="50372" cy="43609"/>
              </a:xfrm>
              <a:custGeom>
                <a:avLst/>
                <a:gdLst/>
                <a:ahLst/>
                <a:cxnLst/>
                <a:rect l="l" t="t" r="r" b="b"/>
                <a:pathLst>
                  <a:path w="1527" h="1322" extrusionOk="0">
                    <a:moveTo>
                      <a:pt x="1" y="188"/>
                    </a:moveTo>
                    <a:lnTo>
                      <a:pt x="144" y="1"/>
                    </a:lnTo>
                    <a:lnTo>
                      <a:pt x="1526" y="1125"/>
                    </a:lnTo>
                    <a:lnTo>
                      <a:pt x="1375" y="132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77" name="Google Shape;477;p7"/>
              <p:cNvSpPr/>
              <p:nvPr/>
            </p:nvSpPr>
            <p:spPr>
              <a:xfrm>
                <a:off x="4478560" y="3102725"/>
                <a:ext cx="49481" cy="44764"/>
              </a:xfrm>
              <a:custGeom>
                <a:avLst/>
                <a:gdLst/>
                <a:ahLst/>
                <a:cxnLst/>
                <a:rect l="l" t="t" r="r" b="b"/>
                <a:pathLst>
                  <a:path w="1500" h="1357" extrusionOk="0">
                    <a:moveTo>
                      <a:pt x="1" y="179"/>
                    </a:moveTo>
                    <a:lnTo>
                      <a:pt x="152" y="1"/>
                    </a:lnTo>
                    <a:lnTo>
                      <a:pt x="1499" y="1170"/>
                    </a:lnTo>
                    <a:lnTo>
                      <a:pt x="1339" y="1357"/>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78" name="Google Shape;478;p7"/>
              <p:cNvSpPr/>
              <p:nvPr/>
            </p:nvSpPr>
            <p:spPr>
              <a:xfrm>
                <a:off x="4452071" y="3131886"/>
                <a:ext cx="48591" cy="45919"/>
              </a:xfrm>
              <a:custGeom>
                <a:avLst/>
                <a:gdLst/>
                <a:ahLst/>
                <a:cxnLst/>
                <a:rect l="l" t="t" r="r" b="b"/>
                <a:pathLst>
                  <a:path w="1473" h="1392" extrusionOk="0">
                    <a:moveTo>
                      <a:pt x="1" y="170"/>
                    </a:moveTo>
                    <a:lnTo>
                      <a:pt x="170" y="0"/>
                    </a:lnTo>
                    <a:lnTo>
                      <a:pt x="1473" y="1213"/>
                    </a:lnTo>
                    <a:lnTo>
                      <a:pt x="1294" y="1392"/>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79" name="Google Shape;479;p7"/>
              <p:cNvSpPr/>
              <p:nvPr/>
            </p:nvSpPr>
            <p:spPr>
              <a:xfrm>
                <a:off x="4425022" y="3159826"/>
                <a:ext cx="47106" cy="47403"/>
              </a:xfrm>
              <a:custGeom>
                <a:avLst/>
                <a:gdLst/>
                <a:ahLst/>
                <a:cxnLst/>
                <a:rect l="l" t="t" r="r" b="b"/>
                <a:pathLst>
                  <a:path w="1428" h="1437" extrusionOk="0">
                    <a:moveTo>
                      <a:pt x="0" y="170"/>
                    </a:moveTo>
                    <a:lnTo>
                      <a:pt x="170" y="1"/>
                    </a:lnTo>
                    <a:lnTo>
                      <a:pt x="1427" y="1267"/>
                    </a:lnTo>
                    <a:lnTo>
                      <a:pt x="1249" y="1437"/>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80" name="Google Shape;480;p7"/>
              <p:cNvSpPr/>
              <p:nvPr/>
            </p:nvSpPr>
            <p:spPr>
              <a:xfrm>
                <a:off x="4396454" y="3186909"/>
                <a:ext cx="45655" cy="48887"/>
              </a:xfrm>
              <a:custGeom>
                <a:avLst/>
                <a:gdLst/>
                <a:ahLst/>
                <a:cxnLst/>
                <a:rect l="l" t="t" r="r" b="b"/>
                <a:pathLst>
                  <a:path w="1384" h="1482" extrusionOk="0">
                    <a:moveTo>
                      <a:pt x="1" y="161"/>
                    </a:moveTo>
                    <a:lnTo>
                      <a:pt x="179" y="0"/>
                    </a:lnTo>
                    <a:lnTo>
                      <a:pt x="1383" y="1312"/>
                    </a:lnTo>
                    <a:lnTo>
                      <a:pt x="1205" y="148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81" name="Google Shape;481;p7"/>
              <p:cNvSpPr/>
              <p:nvPr/>
            </p:nvSpPr>
            <p:spPr>
              <a:xfrm>
                <a:off x="4367030" y="3212804"/>
                <a:ext cx="44467" cy="50042"/>
              </a:xfrm>
              <a:custGeom>
                <a:avLst/>
                <a:gdLst/>
                <a:ahLst/>
                <a:cxnLst/>
                <a:rect l="l" t="t" r="r" b="b"/>
                <a:pathLst>
                  <a:path w="1348" h="1517" extrusionOk="0">
                    <a:moveTo>
                      <a:pt x="1" y="161"/>
                    </a:moveTo>
                    <a:lnTo>
                      <a:pt x="179" y="0"/>
                    </a:lnTo>
                    <a:lnTo>
                      <a:pt x="1348" y="1356"/>
                    </a:lnTo>
                    <a:lnTo>
                      <a:pt x="1160" y="1517"/>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82" name="Google Shape;482;p7"/>
              <p:cNvSpPr/>
              <p:nvPr/>
            </p:nvSpPr>
            <p:spPr>
              <a:xfrm>
                <a:off x="4337011" y="3237809"/>
                <a:ext cx="42719" cy="51230"/>
              </a:xfrm>
              <a:custGeom>
                <a:avLst/>
                <a:gdLst/>
                <a:ahLst/>
                <a:cxnLst/>
                <a:rect l="l" t="t" r="r" b="b"/>
                <a:pathLst>
                  <a:path w="1295" h="1553" extrusionOk="0">
                    <a:moveTo>
                      <a:pt x="1" y="152"/>
                    </a:moveTo>
                    <a:lnTo>
                      <a:pt x="179" y="1"/>
                    </a:lnTo>
                    <a:lnTo>
                      <a:pt x="1294" y="1392"/>
                    </a:lnTo>
                    <a:lnTo>
                      <a:pt x="1098" y="1553"/>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83" name="Google Shape;483;p7"/>
              <p:cNvSpPr/>
              <p:nvPr/>
            </p:nvSpPr>
            <p:spPr>
              <a:xfrm>
                <a:off x="4305805" y="3261956"/>
                <a:ext cx="41531" cy="52120"/>
              </a:xfrm>
              <a:custGeom>
                <a:avLst/>
                <a:gdLst/>
                <a:ahLst/>
                <a:cxnLst/>
                <a:rect l="l" t="t" r="r" b="b"/>
                <a:pathLst>
                  <a:path w="1259" h="1580" extrusionOk="0">
                    <a:moveTo>
                      <a:pt x="1" y="143"/>
                    </a:moveTo>
                    <a:lnTo>
                      <a:pt x="197" y="0"/>
                    </a:lnTo>
                    <a:lnTo>
                      <a:pt x="1259" y="1428"/>
                    </a:lnTo>
                    <a:lnTo>
                      <a:pt x="1054" y="1579"/>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84" name="Google Shape;484;p7"/>
              <p:cNvSpPr/>
              <p:nvPr/>
            </p:nvSpPr>
            <p:spPr>
              <a:xfrm>
                <a:off x="4274038" y="3284618"/>
                <a:ext cx="39750" cy="53275"/>
              </a:xfrm>
              <a:custGeom>
                <a:avLst/>
                <a:gdLst/>
                <a:ahLst/>
                <a:cxnLst/>
                <a:rect l="l" t="t" r="r" b="b"/>
                <a:pathLst>
                  <a:path w="1205" h="1615" extrusionOk="0">
                    <a:moveTo>
                      <a:pt x="1" y="143"/>
                    </a:moveTo>
                    <a:lnTo>
                      <a:pt x="197" y="0"/>
                    </a:lnTo>
                    <a:lnTo>
                      <a:pt x="1205" y="1472"/>
                    </a:lnTo>
                    <a:lnTo>
                      <a:pt x="1000" y="1615"/>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85" name="Google Shape;485;p7"/>
              <p:cNvSpPr/>
              <p:nvPr/>
            </p:nvSpPr>
            <p:spPr>
              <a:xfrm>
                <a:off x="4241083" y="3306093"/>
                <a:ext cx="38298" cy="54165"/>
              </a:xfrm>
              <a:custGeom>
                <a:avLst/>
                <a:gdLst/>
                <a:ahLst/>
                <a:cxnLst/>
                <a:rect l="l" t="t" r="r" b="b"/>
                <a:pathLst>
                  <a:path w="1161" h="1642" extrusionOk="0">
                    <a:moveTo>
                      <a:pt x="0" y="134"/>
                    </a:moveTo>
                    <a:lnTo>
                      <a:pt x="206" y="0"/>
                    </a:lnTo>
                    <a:lnTo>
                      <a:pt x="1160" y="1508"/>
                    </a:lnTo>
                    <a:lnTo>
                      <a:pt x="946" y="1642"/>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86" name="Google Shape;486;p7"/>
              <p:cNvSpPr/>
              <p:nvPr/>
            </p:nvSpPr>
            <p:spPr>
              <a:xfrm>
                <a:off x="4207535" y="3326677"/>
                <a:ext cx="36814" cy="54792"/>
              </a:xfrm>
              <a:custGeom>
                <a:avLst/>
                <a:gdLst/>
                <a:ahLst/>
                <a:cxnLst/>
                <a:rect l="l" t="t" r="r" b="b"/>
                <a:pathLst>
                  <a:path w="1116" h="1661" extrusionOk="0">
                    <a:moveTo>
                      <a:pt x="0" y="117"/>
                    </a:moveTo>
                    <a:lnTo>
                      <a:pt x="206" y="1"/>
                    </a:lnTo>
                    <a:lnTo>
                      <a:pt x="1115" y="1535"/>
                    </a:lnTo>
                    <a:lnTo>
                      <a:pt x="892" y="166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87" name="Google Shape;487;p7"/>
              <p:cNvSpPr/>
              <p:nvPr/>
            </p:nvSpPr>
            <p:spPr>
              <a:xfrm>
                <a:off x="4173690" y="3346107"/>
                <a:ext cx="34769" cy="55353"/>
              </a:xfrm>
              <a:custGeom>
                <a:avLst/>
                <a:gdLst/>
                <a:ahLst/>
                <a:cxnLst/>
                <a:rect l="l" t="t" r="r" b="b"/>
                <a:pathLst>
                  <a:path w="1054" h="1678" extrusionOk="0">
                    <a:moveTo>
                      <a:pt x="0" y="108"/>
                    </a:moveTo>
                    <a:lnTo>
                      <a:pt x="206" y="1"/>
                    </a:lnTo>
                    <a:lnTo>
                      <a:pt x="1053" y="1562"/>
                    </a:lnTo>
                    <a:lnTo>
                      <a:pt x="830" y="1678"/>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88" name="Google Shape;488;p7"/>
              <p:cNvSpPr/>
              <p:nvPr/>
            </p:nvSpPr>
            <p:spPr>
              <a:xfrm>
                <a:off x="4138657" y="3363755"/>
                <a:ext cx="32988" cy="56541"/>
              </a:xfrm>
              <a:custGeom>
                <a:avLst/>
                <a:gdLst/>
                <a:ahLst/>
                <a:cxnLst/>
                <a:rect l="l" t="t" r="r" b="b"/>
                <a:pathLst>
                  <a:path w="1000" h="1714" extrusionOk="0">
                    <a:moveTo>
                      <a:pt x="1" y="108"/>
                    </a:moveTo>
                    <a:lnTo>
                      <a:pt x="215" y="1"/>
                    </a:lnTo>
                    <a:lnTo>
                      <a:pt x="1000" y="1598"/>
                    </a:lnTo>
                    <a:lnTo>
                      <a:pt x="786" y="1714"/>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89" name="Google Shape;489;p7"/>
              <p:cNvSpPr/>
              <p:nvPr/>
            </p:nvSpPr>
            <p:spPr>
              <a:xfrm>
                <a:off x="4103361" y="3380546"/>
                <a:ext cx="31206" cy="56837"/>
              </a:xfrm>
              <a:custGeom>
                <a:avLst/>
                <a:gdLst/>
                <a:ahLst/>
                <a:cxnLst/>
                <a:rect l="l" t="t" r="r" b="b"/>
                <a:pathLst>
                  <a:path w="946" h="1723" extrusionOk="0">
                    <a:moveTo>
                      <a:pt x="0" y="98"/>
                    </a:moveTo>
                    <a:lnTo>
                      <a:pt x="214" y="0"/>
                    </a:lnTo>
                    <a:lnTo>
                      <a:pt x="946" y="1624"/>
                    </a:lnTo>
                    <a:lnTo>
                      <a:pt x="714" y="1722"/>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90" name="Google Shape;490;p7"/>
              <p:cNvSpPr/>
              <p:nvPr/>
            </p:nvSpPr>
            <p:spPr>
              <a:xfrm>
                <a:off x="4067173" y="3395852"/>
                <a:ext cx="29458" cy="57398"/>
              </a:xfrm>
              <a:custGeom>
                <a:avLst/>
                <a:gdLst/>
                <a:ahLst/>
                <a:cxnLst/>
                <a:rect l="l" t="t" r="r" b="b"/>
                <a:pathLst>
                  <a:path w="893" h="1740" extrusionOk="0">
                    <a:moveTo>
                      <a:pt x="0" y="89"/>
                    </a:moveTo>
                    <a:lnTo>
                      <a:pt x="223" y="0"/>
                    </a:lnTo>
                    <a:lnTo>
                      <a:pt x="892" y="1651"/>
                    </a:lnTo>
                    <a:lnTo>
                      <a:pt x="660" y="174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91" name="Google Shape;491;p7"/>
              <p:cNvSpPr/>
              <p:nvPr/>
            </p:nvSpPr>
            <p:spPr>
              <a:xfrm>
                <a:off x="4030656" y="3410267"/>
                <a:ext cx="27710" cy="57695"/>
              </a:xfrm>
              <a:custGeom>
                <a:avLst/>
                <a:gdLst/>
                <a:ahLst/>
                <a:cxnLst/>
                <a:rect l="l" t="t" r="r" b="b"/>
                <a:pathLst>
                  <a:path w="840" h="1749" extrusionOk="0">
                    <a:moveTo>
                      <a:pt x="1" y="72"/>
                    </a:moveTo>
                    <a:lnTo>
                      <a:pt x="224" y="0"/>
                    </a:lnTo>
                    <a:lnTo>
                      <a:pt x="839" y="1669"/>
                    </a:lnTo>
                    <a:lnTo>
                      <a:pt x="599" y="1749"/>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92" name="Google Shape;492;p7"/>
              <p:cNvSpPr/>
              <p:nvPr/>
            </p:nvSpPr>
            <p:spPr>
              <a:xfrm>
                <a:off x="3993578" y="3422638"/>
                <a:ext cx="25631" cy="58586"/>
              </a:xfrm>
              <a:custGeom>
                <a:avLst/>
                <a:gdLst/>
                <a:ahLst/>
                <a:cxnLst/>
                <a:rect l="l" t="t" r="r" b="b"/>
                <a:pathLst>
                  <a:path w="777" h="1776" extrusionOk="0">
                    <a:moveTo>
                      <a:pt x="1" y="80"/>
                    </a:moveTo>
                    <a:lnTo>
                      <a:pt x="224" y="0"/>
                    </a:lnTo>
                    <a:lnTo>
                      <a:pt x="777" y="1695"/>
                    </a:lnTo>
                    <a:lnTo>
                      <a:pt x="536" y="1775"/>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93" name="Google Shape;493;p7"/>
              <p:cNvSpPr/>
              <p:nvPr/>
            </p:nvSpPr>
            <p:spPr>
              <a:xfrm>
                <a:off x="3956203" y="3434084"/>
                <a:ext cx="23586" cy="58619"/>
              </a:xfrm>
              <a:custGeom>
                <a:avLst/>
                <a:gdLst/>
                <a:ahLst/>
                <a:cxnLst/>
                <a:rect l="l" t="t" r="r" b="b"/>
                <a:pathLst>
                  <a:path w="715" h="1777" extrusionOk="0">
                    <a:moveTo>
                      <a:pt x="1" y="63"/>
                    </a:moveTo>
                    <a:lnTo>
                      <a:pt x="224" y="1"/>
                    </a:lnTo>
                    <a:lnTo>
                      <a:pt x="714" y="1714"/>
                    </a:lnTo>
                    <a:lnTo>
                      <a:pt x="474" y="1776"/>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94" name="Google Shape;494;p7"/>
              <p:cNvSpPr/>
              <p:nvPr/>
            </p:nvSpPr>
            <p:spPr>
              <a:xfrm>
                <a:off x="3918235" y="3444113"/>
                <a:ext cx="21838" cy="58883"/>
              </a:xfrm>
              <a:custGeom>
                <a:avLst/>
                <a:gdLst/>
                <a:ahLst/>
                <a:cxnLst/>
                <a:rect l="l" t="t" r="r" b="b"/>
                <a:pathLst>
                  <a:path w="662" h="1785" extrusionOk="0">
                    <a:moveTo>
                      <a:pt x="1" y="54"/>
                    </a:moveTo>
                    <a:lnTo>
                      <a:pt x="233" y="0"/>
                    </a:lnTo>
                    <a:lnTo>
                      <a:pt x="661" y="1731"/>
                    </a:lnTo>
                    <a:lnTo>
                      <a:pt x="411" y="1784"/>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95" name="Google Shape;495;p7"/>
              <p:cNvSpPr/>
              <p:nvPr/>
            </p:nvSpPr>
            <p:spPr>
              <a:xfrm>
                <a:off x="3880299" y="3452920"/>
                <a:ext cx="19430" cy="59180"/>
              </a:xfrm>
              <a:custGeom>
                <a:avLst/>
                <a:gdLst/>
                <a:ahLst/>
                <a:cxnLst/>
                <a:rect l="l" t="t" r="r" b="b"/>
                <a:pathLst>
                  <a:path w="589" h="1794" extrusionOk="0">
                    <a:moveTo>
                      <a:pt x="0" y="45"/>
                    </a:moveTo>
                    <a:cubicBezTo>
                      <a:pt x="72" y="37"/>
                      <a:pt x="152" y="19"/>
                      <a:pt x="232" y="1"/>
                    </a:cubicBezTo>
                    <a:lnTo>
                      <a:pt x="589" y="1749"/>
                    </a:lnTo>
                    <a:cubicBezTo>
                      <a:pt x="509" y="1767"/>
                      <a:pt x="428" y="1776"/>
                      <a:pt x="348" y="1794"/>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96" name="Google Shape;496;p7"/>
              <p:cNvSpPr/>
              <p:nvPr/>
            </p:nvSpPr>
            <p:spPr>
              <a:xfrm>
                <a:off x="3841737" y="3459980"/>
                <a:ext cx="17384" cy="59509"/>
              </a:xfrm>
              <a:custGeom>
                <a:avLst/>
                <a:gdLst/>
                <a:ahLst/>
                <a:cxnLst/>
                <a:rect l="l" t="t" r="r" b="b"/>
                <a:pathLst>
                  <a:path w="527" h="1804" extrusionOk="0">
                    <a:moveTo>
                      <a:pt x="0" y="46"/>
                    </a:moveTo>
                    <a:lnTo>
                      <a:pt x="232" y="1"/>
                    </a:lnTo>
                    <a:lnTo>
                      <a:pt x="527" y="1758"/>
                    </a:lnTo>
                    <a:lnTo>
                      <a:pt x="286" y="1803"/>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97" name="Google Shape;497;p7"/>
              <p:cNvSpPr/>
              <p:nvPr/>
            </p:nvSpPr>
            <p:spPr>
              <a:xfrm>
                <a:off x="3802877" y="3465884"/>
                <a:ext cx="15636" cy="59180"/>
              </a:xfrm>
              <a:custGeom>
                <a:avLst/>
                <a:gdLst/>
                <a:ahLst/>
                <a:cxnLst/>
                <a:rect l="l" t="t" r="r" b="b"/>
                <a:pathLst>
                  <a:path w="474" h="1794" extrusionOk="0">
                    <a:moveTo>
                      <a:pt x="1" y="27"/>
                    </a:moveTo>
                    <a:lnTo>
                      <a:pt x="242" y="0"/>
                    </a:lnTo>
                    <a:lnTo>
                      <a:pt x="474" y="1767"/>
                    </a:lnTo>
                    <a:lnTo>
                      <a:pt x="224" y="1794"/>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98" name="Google Shape;498;p7"/>
              <p:cNvSpPr/>
              <p:nvPr/>
            </p:nvSpPr>
            <p:spPr>
              <a:xfrm>
                <a:off x="3764051" y="3470602"/>
                <a:ext cx="13558" cy="58883"/>
              </a:xfrm>
              <a:custGeom>
                <a:avLst/>
                <a:gdLst/>
                <a:ahLst/>
                <a:cxnLst/>
                <a:rect l="l" t="t" r="r" b="b"/>
                <a:pathLst>
                  <a:path w="411" h="1785" extrusionOk="0">
                    <a:moveTo>
                      <a:pt x="0" y="18"/>
                    </a:moveTo>
                    <a:lnTo>
                      <a:pt x="241" y="0"/>
                    </a:lnTo>
                    <a:lnTo>
                      <a:pt x="411" y="1766"/>
                    </a:lnTo>
                    <a:lnTo>
                      <a:pt x="161" y="1784"/>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99" name="Google Shape;499;p7"/>
              <p:cNvSpPr/>
              <p:nvPr/>
            </p:nvSpPr>
            <p:spPr>
              <a:xfrm>
                <a:off x="3725192" y="3473538"/>
                <a:ext cx="11216" cy="59180"/>
              </a:xfrm>
              <a:custGeom>
                <a:avLst/>
                <a:gdLst/>
                <a:ahLst/>
                <a:cxnLst/>
                <a:rect l="l" t="t" r="r" b="b"/>
                <a:pathLst>
                  <a:path w="340" h="1794" extrusionOk="0">
                    <a:moveTo>
                      <a:pt x="1" y="18"/>
                    </a:moveTo>
                    <a:lnTo>
                      <a:pt x="233" y="0"/>
                    </a:lnTo>
                    <a:lnTo>
                      <a:pt x="340" y="1776"/>
                    </a:lnTo>
                    <a:lnTo>
                      <a:pt x="90" y="1793"/>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500" name="Google Shape;500;p7"/>
              <p:cNvSpPr/>
              <p:nvPr/>
            </p:nvSpPr>
            <p:spPr>
              <a:xfrm>
                <a:off x="3686069" y="3474989"/>
                <a:ext cx="9434" cy="58916"/>
              </a:xfrm>
              <a:custGeom>
                <a:avLst/>
                <a:gdLst/>
                <a:ahLst/>
                <a:cxnLst/>
                <a:rect l="l" t="t" r="r" b="b"/>
                <a:pathLst>
                  <a:path w="286" h="1786" extrusionOk="0">
                    <a:moveTo>
                      <a:pt x="0" y="10"/>
                    </a:moveTo>
                    <a:lnTo>
                      <a:pt x="241" y="1"/>
                    </a:lnTo>
                    <a:lnTo>
                      <a:pt x="286" y="1776"/>
                    </a:lnTo>
                    <a:lnTo>
                      <a:pt x="36" y="1785"/>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501" name="Google Shape;501;p7"/>
              <p:cNvSpPr/>
              <p:nvPr/>
            </p:nvSpPr>
            <p:spPr>
              <a:xfrm>
                <a:off x="3646022" y="3475286"/>
                <a:ext cx="8874" cy="58916"/>
              </a:xfrm>
              <a:custGeom>
                <a:avLst/>
                <a:gdLst/>
                <a:ahLst/>
                <a:cxnLst/>
                <a:rect l="l" t="t" r="r" b="b"/>
                <a:pathLst>
                  <a:path w="269" h="1786" extrusionOk="0">
                    <a:moveTo>
                      <a:pt x="28" y="1"/>
                    </a:moveTo>
                    <a:lnTo>
                      <a:pt x="269" y="1"/>
                    </a:lnTo>
                    <a:lnTo>
                      <a:pt x="251" y="1785"/>
                    </a:lnTo>
                    <a:lnTo>
                      <a:pt x="1" y="1776"/>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502" name="Google Shape;502;p7"/>
              <p:cNvSpPr/>
              <p:nvPr/>
            </p:nvSpPr>
            <p:spPr>
              <a:xfrm>
                <a:off x="3604853" y="3474131"/>
                <a:ext cx="10919" cy="58883"/>
              </a:xfrm>
              <a:custGeom>
                <a:avLst/>
                <a:gdLst/>
                <a:ahLst/>
                <a:cxnLst/>
                <a:rect l="l" t="t" r="r" b="b"/>
                <a:pathLst>
                  <a:path w="331" h="1785" extrusionOk="0">
                    <a:moveTo>
                      <a:pt x="89" y="0"/>
                    </a:moveTo>
                    <a:cubicBezTo>
                      <a:pt x="170" y="9"/>
                      <a:pt x="250" y="9"/>
                      <a:pt x="330" y="9"/>
                    </a:cubicBezTo>
                    <a:lnTo>
                      <a:pt x="250" y="1784"/>
                    </a:lnTo>
                    <a:cubicBezTo>
                      <a:pt x="161" y="1784"/>
                      <a:pt x="80" y="1784"/>
                      <a:pt x="0" y="1775"/>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503" name="Google Shape;503;p7"/>
              <p:cNvSpPr/>
              <p:nvPr/>
            </p:nvSpPr>
            <p:spPr>
              <a:xfrm>
                <a:off x="3563652" y="3471162"/>
                <a:ext cx="12964" cy="59213"/>
              </a:xfrm>
              <a:custGeom>
                <a:avLst/>
                <a:gdLst/>
                <a:ahLst/>
                <a:cxnLst/>
                <a:rect l="l" t="t" r="r" b="b"/>
                <a:pathLst>
                  <a:path w="393" h="1795" extrusionOk="0">
                    <a:moveTo>
                      <a:pt x="161" y="1"/>
                    </a:moveTo>
                    <a:lnTo>
                      <a:pt x="393" y="19"/>
                    </a:lnTo>
                    <a:lnTo>
                      <a:pt x="250" y="1794"/>
                    </a:lnTo>
                    <a:lnTo>
                      <a:pt x="0" y="1767"/>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504" name="Google Shape;504;p7"/>
              <p:cNvSpPr/>
              <p:nvPr/>
            </p:nvSpPr>
            <p:spPr>
              <a:xfrm>
                <a:off x="3522748" y="3466775"/>
                <a:ext cx="15042" cy="59476"/>
              </a:xfrm>
              <a:custGeom>
                <a:avLst/>
                <a:gdLst/>
                <a:ahLst/>
                <a:cxnLst/>
                <a:rect l="l" t="t" r="r" b="b"/>
                <a:pathLst>
                  <a:path w="456" h="1803" extrusionOk="0">
                    <a:moveTo>
                      <a:pt x="223" y="0"/>
                    </a:moveTo>
                    <a:lnTo>
                      <a:pt x="455" y="27"/>
                    </a:lnTo>
                    <a:lnTo>
                      <a:pt x="250" y="1802"/>
                    </a:lnTo>
                    <a:lnTo>
                      <a:pt x="0" y="1767"/>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505" name="Google Shape;505;p7"/>
              <p:cNvSpPr/>
              <p:nvPr/>
            </p:nvSpPr>
            <p:spPr>
              <a:xfrm>
                <a:off x="3481843" y="3461464"/>
                <a:ext cx="17088" cy="59476"/>
              </a:xfrm>
              <a:custGeom>
                <a:avLst/>
                <a:gdLst/>
                <a:ahLst/>
                <a:cxnLst/>
                <a:rect l="l" t="t" r="r" b="b"/>
                <a:pathLst>
                  <a:path w="518" h="1803" extrusionOk="0">
                    <a:moveTo>
                      <a:pt x="286" y="1"/>
                    </a:moveTo>
                    <a:lnTo>
                      <a:pt x="517" y="36"/>
                    </a:lnTo>
                    <a:lnTo>
                      <a:pt x="250" y="1803"/>
                    </a:lnTo>
                    <a:lnTo>
                      <a:pt x="0" y="1758"/>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506" name="Google Shape;506;p7"/>
              <p:cNvSpPr/>
              <p:nvPr/>
            </p:nvSpPr>
            <p:spPr>
              <a:xfrm>
                <a:off x="3441202" y="3454405"/>
                <a:ext cx="19463" cy="59180"/>
              </a:xfrm>
              <a:custGeom>
                <a:avLst/>
                <a:gdLst/>
                <a:ahLst/>
                <a:cxnLst/>
                <a:rect l="l" t="t" r="r" b="b"/>
                <a:pathLst>
                  <a:path w="590" h="1794" extrusionOk="0">
                    <a:moveTo>
                      <a:pt x="358" y="0"/>
                    </a:moveTo>
                    <a:lnTo>
                      <a:pt x="590" y="45"/>
                    </a:lnTo>
                    <a:lnTo>
                      <a:pt x="251" y="1794"/>
                    </a:lnTo>
                    <a:lnTo>
                      <a:pt x="1" y="1749"/>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507" name="Google Shape;507;p7"/>
              <p:cNvSpPr/>
              <p:nvPr/>
            </p:nvSpPr>
            <p:spPr>
              <a:xfrm>
                <a:off x="3401189" y="3445861"/>
                <a:ext cx="21211" cy="59180"/>
              </a:xfrm>
              <a:custGeom>
                <a:avLst/>
                <a:gdLst/>
                <a:ahLst/>
                <a:cxnLst/>
                <a:rect l="l" t="t" r="r" b="b"/>
                <a:pathLst>
                  <a:path w="643" h="1794" extrusionOk="0">
                    <a:moveTo>
                      <a:pt x="411" y="1"/>
                    </a:moveTo>
                    <a:lnTo>
                      <a:pt x="643" y="54"/>
                    </a:lnTo>
                    <a:lnTo>
                      <a:pt x="242" y="1794"/>
                    </a:lnTo>
                    <a:lnTo>
                      <a:pt x="1" y="173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508" name="Google Shape;508;p7"/>
              <p:cNvSpPr/>
              <p:nvPr/>
            </p:nvSpPr>
            <p:spPr>
              <a:xfrm>
                <a:off x="3361175" y="3436163"/>
                <a:ext cx="23289" cy="58883"/>
              </a:xfrm>
              <a:custGeom>
                <a:avLst/>
                <a:gdLst/>
                <a:ahLst/>
                <a:cxnLst/>
                <a:rect l="l" t="t" r="r" b="b"/>
                <a:pathLst>
                  <a:path w="706" h="1785" extrusionOk="0">
                    <a:moveTo>
                      <a:pt x="473" y="0"/>
                    </a:moveTo>
                    <a:lnTo>
                      <a:pt x="705" y="63"/>
                    </a:lnTo>
                    <a:lnTo>
                      <a:pt x="241" y="1785"/>
                    </a:lnTo>
                    <a:lnTo>
                      <a:pt x="0" y="1713"/>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509" name="Google Shape;509;p7"/>
              <p:cNvSpPr/>
              <p:nvPr/>
            </p:nvSpPr>
            <p:spPr>
              <a:xfrm>
                <a:off x="3321755" y="3425277"/>
                <a:ext cx="25038" cy="58586"/>
              </a:xfrm>
              <a:custGeom>
                <a:avLst/>
                <a:gdLst/>
                <a:ahLst/>
                <a:cxnLst/>
                <a:rect l="l" t="t" r="r" b="b"/>
                <a:pathLst>
                  <a:path w="759" h="1776" extrusionOk="0">
                    <a:moveTo>
                      <a:pt x="535" y="0"/>
                    </a:moveTo>
                    <a:cubicBezTo>
                      <a:pt x="607" y="27"/>
                      <a:pt x="687" y="54"/>
                      <a:pt x="758" y="72"/>
                    </a:cubicBezTo>
                    <a:lnTo>
                      <a:pt x="232" y="1776"/>
                    </a:lnTo>
                    <a:cubicBezTo>
                      <a:pt x="152" y="1749"/>
                      <a:pt x="80" y="1722"/>
                      <a:pt x="0" y="1695"/>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510" name="Google Shape;510;p7"/>
              <p:cNvSpPr/>
              <p:nvPr/>
            </p:nvSpPr>
            <p:spPr>
              <a:xfrm>
                <a:off x="3282599" y="3412610"/>
                <a:ext cx="27116" cy="58025"/>
              </a:xfrm>
              <a:custGeom>
                <a:avLst/>
                <a:gdLst/>
                <a:ahLst/>
                <a:cxnLst/>
                <a:rect l="l" t="t" r="r" b="b"/>
                <a:pathLst>
                  <a:path w="822" h="1759" extrusionOk="0">
                    <a:moveTo>
                      <a:pt x="598" y="1"/>
                    </a:moveTo>
                    <a:lnTo>
                      <a:pt x="821" y="81"/>
                    </a:lnTo>
                    <a:lnTo>
                      <a:pt x="241" y="1758"/>
                    </a:lnTo>
                    <a:lnTo>
                      <a:pt x="1" y="1678"/>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511" name="Google Shape;511;p7"/>
              <p:cNvSpPr/>
              <p:nvPr/>
            </p:nvSpPr>
            <p:spPr>
              <a:xfrm>
                <a:off x="3244036" y="3398788"/>
                <a:ext cx="29194" cy="57695"/>
              </a:xfrm>
              <a:custGeom>
                <a:avLst/>
                <a:gdLst/>
                <a:ahLst/>
                <a:cxnLst/>
                <a:rect l="l" t="t" r="r" b="b"/>
                <a:pathLst>
                  <a:path w="885" h="1749" extrusionOk="0">
                    <a:moveTo>
                      <a:pt x="661" y="0"/>
                    </a:moveTo>
                    <a:lnTo>
                      <a:pt x="884" y="90"/>
                    </a:lnTo>
                    <a:lnTo>
                      <a:pt x="233" y="1749"/>
                    </a:lnTo>
                    <a:lnTo>
                      <a:pt x="1" y="165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512" name="Google Shape;512;p7"/>
              <p:cNvSpPr/>
              <p:nvPr/>
            </p:nvSpPr>
            <p:spPr>
              <a:xfrm>
                <a:off x="3206101" y="3383779"/>
                <a:ext cx="30909" cy="57134"/>
              </a:xfrm>
              <a:custGeom>
                <a:avLst/>
                <a:gdLst/>
                <a:ahLst/>
                <a:cxnLst/>
                <a:rect l="l" t="t" r="r" b="b"/>
                <a:pathLst>
                  <a:path w="937" h="1732" extrusionOk="0">
                    <a:moveTo>
                      <a:pt x="723" y="0"/>
                    </a:moveTo>
                    <a:lnTo>
                      <a:pt x="937" y="99"/>
                    </a:lnTo>
                    <a:lnTo>
                      <a:pt x="232" y="1731"/>
                    </a:lnTo>
                    <a:lnTo>
                      <a:pt x="0" y="1624"/>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513" name="Google Shape;513;p7"/>
              <p:cNvSpPr/>
              <p:nvPr/>
            </p:nvSpPr>
            <p:spPr>
              <a:xfrm>
                <a:off x="3168726" y="3367285"/>
                <a:ext cx="32691" cy="56541"/>
              </a:xfrm>
              <a:custGeom>
                <a:avLst/>
                <a:gdLst/>
                <a:ahLst/>
                <a:cxnLst/>
                <a:rect l="l" t="t" r="r" b="b"/>
                <a:pathLst>
                  <a:path w="991" h="1714" extrusionOk="0">
                    <a:moveTo>
                      <a:pt x="776" y="1"/>
                    </a:moveTo>
                    <a:cubicBezTo>
                      <a:pt x="848" y="45"/>
                      <a:pt x="919" y="72"/>
                      <a:pt x="990" y="108"/>
                    </a:cubicBezTo>
                    <a:lnTo>
                      <a:pt x="223" y="1714"/>
                    </a:lnTo>
                    <a:cubicBezTo>
                      <a:pt x="143" y="1678"/>
                      <a:pt x="71" y="1642"/>
                      <a:pt x="0" y="1607"/>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514" name="Google Shape;514;p7"/>
              <p:cNvSpPr/>
              <p:nvPr/>
            </p:nvSpPr>
            <p:spPr>
              <a:xfrm>
                <a:off x="3131912" y="3349636"/>
                <a:ext cx="34472" cy="55650"/>
              </a:xfrm>
              <a:custGeom>
                <a:avLst/>
                <a:gdLst/>
                <a:ahLst/>
                <a:cxnLst/>
                <a:rect l="l" t="t" r="r" b="b"/>
                <a:pathLst>
                  <a:path w="1045" h="1687" extrusionOk="0">
                    <a:moveTo>
                      <a:pt x="840" y="1"/>
                    </a:moveTo>
                    <a:lnTo>
                      <a:pt x="1045" y="108"/>
                    </a:lnTo>
                    <a:lnTo>
                      <a:pt x="224" y="1687"/>
                    </a:lnTo>
                    <a:lnTo>
                      <a:pt x="1" y="157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515" name="Google Shape;515;p7"/>
              <p:cNvSpPr/>
              <p:nvPr/>
            </p:nvSpPr>
            <p:spPr>
              <a:xfrm>
                <a:off x="3096021" y="3330504"/>
                <a:ext cx="36220" cy="55056"/>
              </a:xfrm>
              <a:custGeom>
                <a:avLst/>
                <a:gdLst/>
                <a:ahLst/>
                <a:cxnLst/>
                <a:rect l="l" t="t" r="r" b="b"/>
                <a:pathLst>
                  <a:path w="1098" h="1669" extrusionOk="0">
                    <a:moveTo>
                      <a:pt x="893" y="1"/>
                    </a:moveTo>
                    <a:lnTo>
                      <a:pt x="1098" y="117"/>
                    </a:lnTo>
                    <a:lnTo>
                      <a:pt x="215" y="1669"/>
                    </a:lnTo>
                    <a:lnTo>
                      <a:pt x="1" y="1544"/>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516" name="Google Shape;516;p7"/>
              <p:cNvSpPr/>
              <p:nvPr/>
            </p:nvSpPr>
            <p:spPr>
              <a:xfrm>
                <a:off x="3060725" y="3310513"/>
                <a:ext cx="37672" cy="54165"/>
              </a:xfrm>
              <a:custGeom>
                <a:avLst/>
                <a:gdLst/>
                <a:ahLst/>
                <a:cxnLst/>
                <a:rect l="l" t="t" r="r" b="b"/>
                <a:pathLst>
                  <a:path w="1142" h="1642" extrusionOk="0">
                    <a:moveTo>
                      <a:pt x="946" y="0"/>
                    </a:moveTo>
                    <a:lnTo>
                      <a:pt x="1142" y="125"/>
                    </a:lnTo>
                    <a:lnTo>
                      <a:pt x="205" y="1642"/>
                    </a:lnTo>
                    <a:lnTo>
                      <a:pt x="0" y="1508"/>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517" name="Google Shape;517;p7"/>
              <p:cNvSpPr/>
              <p:nvPr/>
            </p:nvSpPr>
            <p:spPr>
              <a:xfrm>
                <a:off x="3025989" y="3289302"/>
                <a:ext cx="39453" cy="53011"/>
              </a:xfrm>
              <a:custGeom>
                <a:avLst/>
                <a:gdLst/>
                <a:ahLst/>
                <a:cxnLst/>
                <a:rect l="l" t="t" r="r" b="b"/>
                <a:pathLst>
                  <a:path w="1196" h="1607" extrusionOk="0">
                    <a:moveTo>
                      <a:pt x="1000" y="1"/>
                    </a:moveTo>
                    <a:cubicBezTo>
                      <a:pt x="1062" y="45"/>
                      <a:pt x="1133" y="90"/>
                      <a:pt x="1196" y="126"/>
                    </a:cubicBezTo>
                    <a:lnTo>
                      <a:pt x="206" y="1607"/>
                    </a:lnTo>
                    <a:cubicBezTo>
                      <a:pt x="143" y="1562"/>
                      <a:pt x="72" y="1517"/>
                      <a:pt x="0" y="1473"/>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518" name="Google Shape;518;p7"/>
              <p:cNvSpPr/>
              <p:nvPr/>
            </p:nvSpPr>
            <p:spPr>
              <a:xfrm>
                <a:off x="2992441" y="3266640"/>
                <a:ext cx="41234" cy="52120"/>
              </a:xfrm>
              <a:custGeom>
                <a:avLst/>
                <a:gdLst/>
                <a:ahLst/>
                <a:cxnLst/>
                <a:rect l="l" t="t" r="r" b="b"/>
                <a:pathLst>
                  <a:path w="1250" h="1580" extrusionOk="0">
                    <a:moveTo>
                      <a:pt x="1053" y="1"/>
                    </a:moveTo>
                    <a:lnTo>
                      <a:pt x="1249" y="135"/>
                    </a:lnTo>
                    <a:lnTo>
                      <a:pt x="206" y="1580"/>
                    </a:lnTo>
                    <a:lnTo>
                      <a:pt x="0" y="1437"/>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519" name="Google Shape;519;p7"/>
              <p:cNvSpPr/>
              <p:nvPr/>
            </p:nvSpPr>
            <p:spPr>
              <a:xfrm>
                <a:off x="2959783" y="3242823"/>
                <a:ext cx="42686" cy="51230"/>
              </a:xfrm>
              <a:custGeom>
                <a:avLst/>
                <a:gdLst/>
                <a:ahLst/>
                <a:cxnLst/>
                <a:rect l="l" t="t" r="r" b="b"/>
                <a:pathLst>
                  <a:path w="1294" h="1553" extrusionOk="0">
                    <a:moveTo>
                      <a:pt x="1106" y="0"/>
                    </a:moveTo>
                    <a:lnTo>
                      <a:pt x="1294" y="143"/>
                    </a:lnTo>
                    <a:lnTo>
                      <a:pt x="196" y="1553"/>
                    </a:lnTo>
                    <a:lnTo>
                      <a:pt x="0" y="140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520" name="Google Shape;520;p7"/>
              <p:cNvSpPr/>
              <p:nvPr/>
            </p:nvSpPr>
            <p:spPr>
              <a:xfrm>
                <a:off x="2927983" y="3218082"/>
                <a:ext cx="43873" cy="50075"/>
              </a:xfrm>
              <a:custGeom>
                <a:avLst/>
                <a:gdLst/>
                <a:ahLst/>
                <a:cxnLst/>
                <a:rect l="l" t="t" r="r" b="b"/>
                <a:pathLst>
                  <a:path w="1330" h="1518" extrusionOk="0">
                    <a:moveTo>
                      <a:pt x="1151" y="1"/>
                    </a:moveTo>
                    <a:lnTo>
                      <a:pt x="1330" y="153"/>
                    </a:lnTo>
                    <a:lnTo>
                      <a:pt x="188" y="1517"/>
                    </a:lnTo>
                    <a:lnTo>
                      <a:pt x="1" y="1357"/>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521" name="Google Shape;521;p7"/>
              <p:cNvSpPr/>
              <p:nvPr/>
            </p:nvSpPr>
            <p:spPr>
              <a:xfrm>
                <a:off x="2896810" y="3192187"/>
                <a:ext cx="45325" cy="49184"/>
              </a:xfrm>
              <a:custGeom>
                <a:avLst/>
                <a:gdLst/>
                <a:ahLst/>
                <a:cxnLst/>
                <a:rect l="l" t="t" r="r" b="b"/>
                <a:pathLst>
                  <a:path w="1374" h="1491" extrusionOk="0">
                    <a:moveTo>
                      <a:pt x="1204" y="1"/>
                    </a:moveTo>
                    <a:cubicBezTo>
                      <a:pt x="1258" y="63"/>
                      <a:pt x="1320" y="108"/>
                      <a:pt x="1374" y="161"/>
                    </a:cubicBezTo>
                    <a:lnTo>
                      <a:pt x="187" y="1491"/>
                    </a:lnTo>
                    <a:cubicBezTo>
                      <a:pt x="125" y="1428"/>
                      <a:pt x="62" y="1375"/>
                      <a:pt x="0" y="132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522" name="Google Shape;522;p7"/>
              <p:cNvSpPr/>
              <p:nvPr/>
            </p:nvSpPr>
            <p:spPr>
              <a:xfrm>
                <a:off x="2867055" y="3165434"/>
                <a:ext cx="46842" cy="47700"/>
              </a:xfrm>
              <a:custGeom>
                <a:avLst/>
                <a:gdLst/>
                <a:ahLst/>
                <a:cxnLst/>
                <a:rect l="l" t="t" r="r" b="b"/>
                <a:pathLst>
                  <a:path w="1420" h="1446" extrusionOk="0">
                    <a:moveTo>
                      <a:pt x="1250" y="0"/>
                    </a:moveTo>
                    <a:lnTo>
                      <a:pt x="1419" y="161"/>
                    </a:lnTo>
                    <a:lnTo>
                      <a:pt x="179" y="1445"/>
                    </a:lnTo>
                    <a:lnTo>
                      <a:pt x="1" y="1267"/>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523" name="Google Shape;523;p7"/>
              <p:cNvSpPr/>
              <p:nvPr/>
            </p:nvSpPr>
            <p:spPr>
              <a:xfrm>
                <a:off x="2838224" y="3137461"/>
                <a:ext cx="47997" cy="46248"/>
              </a:xfrm>
              <a:custGeom>
                <a:avLst/>
                <a:gdLst/>
                <a:ahLst/>
                <a:cxnLst/>
                <a:rect l="l" t="t" r="r" b="b"/>
                <a:pathLst>
                  <a:path w="1455" h="1402" extrusionOk="0">
                    <a:moveTo>
                      <a:pt x="1294" y="1"/>
                    </a:moveTo>
                    <a:lnTo>
                      <a:pt x="1455" y="170"/>
                    </a:lnTo>
                    <a:lnTo>
                      <a:pt x="170" y="1401"/>
                    </a:lnTo>
                    <a:lnTo>
                      <a:pt x="1" y="1223"/>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524" name="Google Shape;524;p7"/>
              <p:cNvSpPr/>
              <p:nvPr/>
            </p:nvSpPr>
            <p:spPr>
              <a:xfrm>
                <a:off x="2810284" y="3108630"/>
                <a:ext cx="49184" cy="45061"/>
              </a:xfrm>
              <a:custGeom>
                <a:avLst/>
                <a:gdLst/>
                <a:ahLst/>
                <a:cxnLst/>
                <a:rect l="l" t="t" r="r" b="b"/>
                <a:pathLst>
                  <a:path w="1491" h="1366" extrusionOk="0">
                    <a:moveTo>
                      <a:pt x="1338" y="0"/>
                    </a:moveTo>
                    <a:lnTo>
                      <a:pt x="1490" y="179"/>
                    </a:lnTo>
                    <a:lnTo>
                      <a:pt x="170" y="1365"/>
                    </a:lnTo>
                    <a:lnTo>
                      <a:pt x="0" y="1178"/>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525" name="Google Shape;525;p7"/>
              <p:cNvSpPr/>
              <p:nvPr/>
            </p:nvSpPr>
            <p:spPr>
              <a:xfrm>
                <a:off x="2783498" y="3078908"/>
                <a:ext cx="50636" cy="43576"/>
              </a:xfrm>
              <a:custGeom>
                <a:avLst/>
                <a:gdLst/>
                <a:ahLst/>
                <a:cxnLst/>
                <a:rect l="l" t="t" r="r" b="b"/>
                <a:pathLst>
                  <a:path w="1535" h="1321" extrusionOk="0">
                    <a:moveTo>
                      <a:pt x="1383" y="0"/>
                    </a:moveTo>
                    <a:cubicBezTo>
                      <a:pt x="1428" y="63"/>
                      <a:pt x="1481" y="125"/>
                      <a:pt x="1535" y="179"/>
                    </a:cubicBezTo>
                    <a:lnTo>
                      <a:pt x="161" y="1321"/>
                    </a:lnTo>
                    <a:cubicBezTo>
                      <a:pt x="107" y="1258"/>
                      <a:pt x="54" y="1196"/>
                      <a:pt x="0" y="1133"/>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526" name="Google Shape;526;p7"/>
              <p:cNvSpPr/>
              <p:nvPr/>
            </p:nvSpPr>
            <p:spPr>
              <a:xfrm>
                <a:off x="2758196" y="3048296"/>
                <a:ext cx="51526" cy="41828"/>
              </a:xfrm>
              <a:custGeom>
                <a:avLst/>
                <a:gdLst/>
                <a:ahLst/>
                <a:cxnLst/>
                <a:rect l="l" t="t" r="r" b="b"/>
                <a:pathLst>
                  <a:path w="1562" h="1268" extrusionOk="0">
                    <a:moveTo>
                      <a:pt x="1410" y="1"/>
                    </a:moveTo>
                    <a:lnTo>
                      <a:pt x="1561" y="179"/>
                    </a:lnTo>
                    <a:lnTo>
                      <a:pt x="152" y="1267"/>
                    </a:lnTo>
                    <a:lnTo>
                      <a:pt x="0" y="107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527" name="Google Shape;527;p7"/>
              <p:cNvSpPr/>
              <p:nvPr/>
            </p:nvSpPr>
            <p:spPr>
              <a:xfrm>
                <a:off x="2733753" y="3016529"/>
                <a:ext cx="52714" cy="40641"/>
              </a:xfrm>
              <a:custGeom>
                <a:avLst/>
                <a:gdLst/>
                <a:ahLst/>
                <a:cxnLst/>
                <a:rect l="l" t="t" r="r" b="b"/>
                <a:pathLst>
                  <a:path w="1598" h="1232" extrusionOk="0">
                    <a:moveTo>
                      <a:pt x="1455" y="0"/>
                    </a:moveTo>
                    <a:lnTo>
                      <a:pt x="1598" y="196"/>
                    </a:lnTo>
                    <a:lnTo>
                      <a:pt x="143" y="1231"/>
                    </a:lnTo>
                    <a:lnTo>
                      <a:pt x="1" y="1026"/>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528" name="Google Shape;528;p7"/>
              <p:cNvSpPr/>
              <p:nvPr/>
            </p:nvSpPr>
            <p:spPr>
              <a:xfrm>
                <a:off x="2710496" y="2984135"/>
                <a:ext cx="53605" cy="39189"/>
              </a:xfrm>
              <a:custGeom>
                <a:avLst/>
                <a:gdLst/>
                <a:ahLst/>
                <a:cxnLst/>
                <a:rect l="l" t="t" r="r" b="b"/>
                <a:pathLst>
                  <a:path w="1625" h="1188" extrusionOk="0">
                    <a:moveTo>
                      <a:pt x="1500" y="1"/>
                    </a:moveTo>
                    <a:lnTo>
                      <a:pt x="1625" y="206"/>
                    </a:lnTo>
                    <a:lnTo>
                      <a:pt x="144" y="1187"/>
                    </a:lnTo>
                    <a:lnTo>
                      <a:pt x="1" y="982"/>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529" name="Google Shape;529;p7"/>
              <p:cNvSpPr/>
              <p:nvPr/>
            </p:nvSpPr>
            <p:spPr>
              <a:xfrm>
                <a:off x="2688428" y="2951180"/>
                <a:ext cx="54495" cy="37408"/>
              </a:xfrm>
              <a:custGeom>
                <a:avLst/>
                <a:gdLst/>
                <a:ahLst/>
                <a:cxnLst/>
                <a:rect l="l" t="t" r="r" b="b"/>
                <a:pathLst>
                  <a:path w="1652" h="1134" extrusionOk="0">
                    <a:moveTo>
                      <a:pt x="1526" y="1"/>
                    </a:moveTo>
                    <a:cubicBezTo>
                      <a:pt x="1571" y="72"/>
                      <a:pt x="1607" y="143"/>
                      <a:pt x="1651" y="206"/>
                    </a:cubicBezTo>
                    <a:lnTo>
                      <a:pt x="135" y="1134"/>
                    </a:lnTo>
                    <a:cubicBezTo>
                      <a:pt x="90" y="1062"/>
                      <a:pt x="46" y="1000"/>
                      <a:pt x="1" y="919"/>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530" name="Google Shape;530;p7"/>
              <p:cNvSpPr/>
              <p:nvPr/>
            </p:nvSpPr>
            <p:spPr>
              <a:xfrm>
                <a:off x="2668140" y="2917335"/>
                <a:ext cx="55056" cy="35659"/>
              </a:xfrm>
              <a:custGeom>
                <a:avLst/>
                <a:gdLst/>
                <a:ahLst/>
                <a:cxnLst/>
                <a:rect l="l" t="t" r="r" b="b"/>
                <a:pathLst>
                  <a:path w="1669" h="1081" extrusionOk="0">
                    <a:moveTo>
                      <a:pt x="1553" y="1"/>
                    </a:moveTo>
                    <a:lnTo>
                      <a:pt x="1669" y="206"/>
                    </a:lnTo>
                    <a:lnTo>
                      <a:pt x="125" y="1080"/>
                    </a:lnTo>
                    <a:lnTo>
                      <a:pt x="0" y="866"/>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531" name="Google Shape;531;p7"/>
              <p:cNvSpPr/>
              <p:nvPr/>
            </p:nvSpPr>
            <p:spPr>
              <a:xfrm>
                <a:off x="2648711" y="2882896"/>
                <a:ext cx="55947" cy="33878"/>
              </a:xfrm>
              <a:custGeom>
                <a:avLst/>
                <a:gdLst/>
                <a:ahLst/>
                <a:cxnLst/>
                <a:rect l="l" t="t" r="r" b="b"/>
                <a:pathLst>
                  <a:path w="1696" h="1027" extrusionOk="0">
                    <a:moveTo>
                      <a:pt x="1589" y="1"/>
                    </a:moveTo>
                    <a:lnTo>
                      <a:pt x="1696" y="206"/>
                    </a:lnTo>
                    <a:lnTo>
                      <a:pt x="117" y="1027"/>
                    </a:lnTo>
                    <a:lnTo>
                      <a:pt x="1" y="804"/>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532" name="Google Shape;532;p7"/>
              <p:cNvSpPr/>
              <p:nvPr/>
            </p:nvSpPr>
            <p:spPr>
              <a:xfrm>
                <a:off x="2630766" y="2847600"/>
                <a:ext cx="56541" cy="32394"/>
              </a:xfrm>
              <a:custGeom>
                <a:avLst/>
                <a:gdLst/>
                <a:ahLst/>
                <a:cxnLst/>
                <a:rect l="l" t="t" r="r" b="b"/>
                <a:pathLst>
                  <a:path w="1714" h="982" extrusionOk="0">
                    <a:moveTo>
                      <a:pt x="1615" y="0"/>
                    </a:moveTo>
                    <a:lnTo>
                      <a:pt x="1713" y="214"/>
                    </a:lnTo>
                    <a:lnTo>
                      <a:pt x="107" y="982"/>
                    </a:lnTo>
                    <a:lnTo>
                      <a:pt x="0" y="75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533" name="Google Shape;533;p7"/>
              <p:cNvSpPr/>
              <p:nvPr/>
            </p:nvSpPr>
            <p:spPr>
              <a:xfrm>
                <a:off x="2613975" y="2811973"/>
                <a:ext cx="57134" cy="30349"/>
              </a:xfrm>
              <a:custGeom>
                <a:avLst/>
                <a:gdLst/>
                <a:ahLst/>
                <a:cxnLst/>
                <a:rect l="l" t="t" r="r" b="b"/>
                <a:pathLst>
                  <a:path w="1732" h="920" extrusionOk="0">
                    <a:moveTo>
                      <a:pt x="1642" y="1"/>
                    </a:moveTo>
                    <a:cubicBezTo>
                      <a:pt x="1669" y="72"/>
                      <a:pt x="1705" y="144"/>
                      <a:pt x="1732" y="215"/>
                    </a:cubicBezTo>
                    <a:lnTo>
                      <a:pt x="99" y="920"/>
                    </a:lnTo>
                    <a:cubicBezTo>
                      <a:pt x="63" y="848"/>
                      <a:pt x="28" y="768"/>
                      <a:pt x="1" y="688"/>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534" name="Google Shape;534;p7"/>
              <p:cNvSpPr/>
              <p:nvPr/>
            </p:nvSpPr>
            <p:spPr>
              <a:xfrm>
                <a:off x="2598669" y="2775489"/>
                <a:ext cx="58025" cy="28600"/>
              </a:xfrm>
              <a:custGeom>
                <a:avLst/>
                <a:gdLst/>
                <a:ahLst/>
                <a:cxnLst/>
                <a:rect l="l" t="t" r="r" b="b"/>
                <a:pathLst>
                  <a:path w="1759" h="867" extrusionOk="0">
                    <a:moveTo>
                      <a:pt x="1669" y="1"/>
                    </a:moveTo>
                    <a:lnTo>
                      <a:pt x="1758" y="224"/>
                    </a:lnTo>
                    <a:lnTo>
                      <a:pt x="99" y="866"/>
                    </a:lnTo>
                    <a:lnTo>
                      <a:pt x="1" y="634"/>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535" name="Google Shape;535;p7"/>
              <p:cNvSpPr/>
              <p:nvPr/>
            </p:nvSpPr>
            <p:spPr>
              <a:xfrm>
                <a:off x="2585144" y="2738708"/>
                <a:ext cx="58025" cy="26819"/>
              </a:xfrm>
              <a:custGeom>
                <a:avLst/>
                <a:gdLst/>
                <a:ahLst/>
                <a:cxnLst/>
                <a:rect l="l" t="t" r="r" b="b"/>
                <a:pathLst>
                  <a:path w="1759" h="813" extrusionOk="0">
                    <a:moveTo>
                      <a:pt x="1687" y="1"/>
                    </a:moveTo>
                    <a:lnTo>
                      <a:pt x="1758" y="224"/>
                    </a:lnTo>
                    <a:lnTo>
                      <a:pt x="81" y="812"/>
                    </a:lnTo>
                    <a:lnTo>
                      <a:pt x="1" y="572"/>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536" name="Google Shape;536;p7"/>
              <p:cNvSpPr/>
              <p:nvPr/>
            </p:nvSpPr>
            <p:spPr>
              <a:xfrm>
                <a:off x="2572510" y="2701630"/>
                <a:ext cx="58586" cy="24741"/>
              </a:xfrm>
              <a:custGeom>
                <a:avLst/>
                <a:gdLst/>
                <a:ahLst/>
                <a:cxnLst/>
                <a:rect l="l" t="t" r="r" b="b"/>
                <a:pathLst>
                  <a:path w="1776" h="750" extrusionOk="0">
                    <a:moveTo>
                      <a:pt x="1713" y="1"/>
                    </a:moveTo>
                    <a:lnTo>
                      <a:pt x="1775" y="224"/>
                    </a:lnTo>
                    <a:lnTo>
                      <a:pt x="71" y="750"/>
                    </a:lnTo>
                    <a:lnTo>
                      <a:pt x="0" y="509"/>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537" name="Google Shape;537;p7"/>
              <p:cNvSpPr/>
              <p:nvPr/>
            </p:nvSpPr>
            <p:spPr>
              <a:xfrm>
                <a:off x="2561327" y="2663958"/>
                <a:ext cx="58883" cy="22695"/>
              </a:xfrm>
              <a:custGeom>
                <a:avLst/>
                <a:gdLst/>
                <a:ahLst/>
                <a:cxnLst/>
                <a:rect l="l" t="t" r="r" b="b"/>
                <a:pathLst>
                  <a:path w="1785" h="688" extrusionOk="0">
                    <a:moveTo>
                      <a:pt x="1722" y="1"/>
                    </a:moveTo>
                    <a:lnTo>
                      <a:pt x="1784" y="233"/>
                    </a:lnTo>
                    <a:lnTo>
                      <a:pt x="62" y="688"/>
                    </a:lnTo>
                    <a:lnTo>
                      <a:pt x="0" y="447"/>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538" name="Google Shape;538;p7"/>
              <p:cNvSpPr/>
              <p:nvPr/>
            </p:nvSpPr>
            <p:spPr>
              <a:xfrm>
                <a:off x="2551892" y="2625990"/>
                <a:ext cx="59180" cy="20650"/>
              </a:xfrm>
              <a:custGeom>
                <a:avLst/>
                <a:gdLst/>
                <a:ahLst/>
                <a:cxnLst/>
                <a:rect l="l" t="t" r="r" b="b"/>
                <a:pathLst>
                  <a:path w="1794" h="626" extrusionOk="0">
                    <a:moveTo>
                      <a:pt x="1740" y="1"/>
                    </a:moveTo>
                    <a:lnTo>
                      <a:pt x="1794" y="233"/>
                    </a:lnTo>
                    <a:lnTo>
                      <a:pt x="63" y="625"/>
                    </a:lnTo>
                    <a:lnTo>
                      <a:pt x="1" y="376"/>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539" name="Google Shape;539;p7"/>
              <p:cNvSpPr/>
              <p:nvPr/>
            </p:nvSpPr>
            <p:spPr>
              <a:xfrm>
                <a:off x="2543942" y="2587460"/>
                <a:ext cx="59180" cy="18869"/>
              </a:xfrm>
              <a:custGeom>
                <a:avLst/>
                <a:gdLst/>
                <a:ahLst/>
                <a:cxnLst/>
                <a:rect l="l" t="t" r="r" b="b"/>
                <a:pathLst>
                  <a:path w="1794" h="572" extrusionOk="0">
                    <a:moveTo>
                      <a:pt x="1749" y="0"/>
                    </a:moveTo>
                    <a:lnTo>
                      <a:pt x="1794" y="241"/>
                    </a:lnTo>
                    <a:lnTo>
                      <a:pt x="45" y="571"/>
                    </a:lnTo>
                    <a:lnTo>
                      <a:pt x="1" y="32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540" name="Google Shape;540;p7"/>
              <p:cNvSpPr/>
              <p:nvPr/>
            </p:nvSpPr>
            <p:spPr>
              <a:xfrm>
                <a:off x="2537180" y="2548898"/>
                <a:ext cx="59180" cy="16824"/>
              </a:xfrm>
              <a:custGeom>
                <a:avLst/>
                <a:gdLst/>
                <a:ahLst/>
                <a:cxnLst/>
                <a:rect l="l" t="t" r="r" b="b"/>
                <a:pathLst>
                  <a:path w="1794" h="510" extrusionOk="0">
                    <a:moveTo>
                      <a:pt x="1767" y="1"/>
                    </a:moveTo>
                    <a:lnTo>
                      <a:pt x="1794" y="241"/>
                    </a:lnTo>
                    <a:lnTo>
                      <a:pt x="36" y="509"/>
                    </a:lnTo>
                    <a:lnTo>
                      <a:pt x="0" y="259"/>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541" name="Google Shape;541;p7"/>
              <p:cNvSpPr/>
              <p:nvPr/>
            </p:nvSpPr>
            <p:spPr>
              <a:xfrm>
                <a:off x="2531869" y="2510335"/>
                <a:ext cx="59476" cy="14482"/>
              </a:xfrm>
              <a:custGeom>
                <a:avLst/>
                <a:gdLst/>
                <a:ahLst/>
                <a:cxnLst/>
                <a:rect l="l" t="t" r="r" b="b"/>
                <a:pathLst>
                  <a:path w="1803" h="439" extrusionOk="0">
                    <a:moveTo>
                      <a:pt x="1776" y="1"/>
                    </a:moveTo>
                    <a:lnTo>
                      <a:pt x="1803" y="233"/>
                    </a:lnTo>
                    <a:lnTo>
                      <a:pt x="37" y="438"/>
                    </a:lnTo>
                    <a:lnTo>
                      <a:pt x="1" y="188"/>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542" name="Google Shape;542;p7"/>
              <p:cNvSpPr/>
              <p:nvPr/>
            </p:nvSpPr>
            <p:spPr>
              <a:xfrm>
                <a:off x="2528636" y="2471212"/>
                <a:ext cx="59180" cy="12403"/>
              </a:xfrm>
              <a:custGeom>
                <a:avLst/>
                <a:gdLst/>
                <a:ahLst/>
                <a:cxnLst/>
                <a:rect l="l" t="t" r="r" b="b"/>
                <a:pathLst>
                  <a:path w="1794" h="376" extrusionOk="0">
                    <a:moveTo>
                      <a:pt x="1776" y="0"/>
                    </a:moveTo>
                    <a:lnTo>
                      <a:pt x="1794" y="241"/>
                    </a:lnTo>
                    <a:lnTo>
                      <a:pt x="19" y="375"/>
                    </a:lnTo>
                    <a:lnTo>
                      <a:pt x="1" y="134"/>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543" name="Google Shape;543;p7"/>
              <p:cNvSpPr/>
              <p:nvPr/>
            </p:nvSpPr>
            <p:spPr>
              <a:xfrm>
                <a:off x="2526294" y="2432353"/>
                <a:ext cx="58883" cy="10358"/>
              </a:xfrm>
              <a:custGeom>
                <a:avLst/>
                <a:gdLst/>
                <a:ahLst/>
                <a:cxnLst/>
                <a:rect l="l" t="t" r="r" b="b"/>
                <a:pathLst>
                  <a:path w="1785" h="314" extrusionOk="0">
                    <a:moveTo>
                      <a:pt x="1785" y="1"/>
                    </a:moveTo>
                    <a:lnTo>
                      <a:pt x="1785" y="233"/>
                    </a:lnTo>
                    <a:lnTo>
                      <a:pt x="9" y="313"/>
                    </a:lnTo>
                    <a:lnTo>
                      <a:pt x="0" y="63"/>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544" name="Google Shape;544;p7"/>
              <p:cNvSpPr/>
              <p:nvPr/>
            </p:nvSpPr>
            <p:spPr>
              <a:xfrm>
                <a:off x="2525403" y="2393230"/>
                <a:ext cx="58883" cy="8280"/>
              </a:xfrm>
              <a:custGeom>
                <a:avLst/>
                <a:gdLst/>
                <a:ahLst/>
                <a:cxnLst/>
                <a:rect l="l" t="t" r="r" b="b"/>
                <a:pathLst>
                  <a:path w="1785" h="251" extrusionOk="0">
                    <a:moveTo>
                      <a:pt x="1776" y="0"/>
                    </a:moveTo>
                    <a:lnTo>
                      <a:pt x="1785" y="232"/>
                    </a:lnTo>
                    <a:lnTo>
                      <a:pt x="1" y="250"/>
                    </a:lnTo>
                    <a:lnTo>
                      <a:pt x="1"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grpSp>
          <p:nvGrpSpPr>
            <p:cNvPr id="545" name="Google Shape;545;p7"/>
            <p:cNvGrpSpPr/>
            <p:nvPr/>
          </p:nvGrpSpPr>
          <p:grpSpPr>
            <a:xfrm>
              <a:off x="6829067" y="665227"/>
              <a:ext cx="3792284" cy="3790731"/>
              <a:chOff x="2217300" y="944485"/>
              <a:chExt cx="2898414" cy="2897226"/>
            </a:xfrm>
          </p:grpSpPr>
          <p:sp>
            <p:nvSpPr>
              <p:cNvPr id="546" name="Google Shape;546;p7"/>
              <p:cNvSpPr/>
              <p:nvPr/>
            </p:nvSpPr>
            <p:spPr>
              <a:xfrm>
                <a:off x="2219049" y="2300535"/>
                <a:ext cx="24180" cy="23850"/>
              </a:xfrm>
              <a:custGeom>
                <a:avLst/>
                <a:gdLst/>
                <a:ahLst/>
                <a:cxnLst/>
                <a:rect l="l" t="t" r="r" b="b"/>
                <a:pathLst>
                  <a:path w="733" h="723" extrusionOk="0">
                    <a:moveTo>
                      <a:pt x="349" y="714"/>
                    </a:moveTo>
                    <a:cubicBezTo>
                      <a:pt x="153" y="705"/>
                      <a:pt x="1" y="536"/>
                      <a:pt x="19" y="348"/>
                    </a:cubicBezTo>
                    <a:cubicBezTo>
                      <a:pt x="37" y="152"/>
                      <a:pt x="197" y="0"/>
                      <a:pt x="393" y="18"/>
                    </a:cubicBezTo>
                    <a:cubicBezTo>
                      <a:pt x="581" y="27"/>
                      <a:pt x="732" y="197"/>
                      <a:pt x="715" y="384"/>
                    </a:cubicBezTo>
                    <a:cubicBezTo>
                      <a:pt x="697" y="571"/>
                      <a:pt x="536" y="723"/>
                      <a:pt x="349" y="714"/>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547" name="Google Shape;547;p7"/>
              <p:cNvSpPr/>
              <p:nvPr/>
            </p:nvSpPr>
            <p:spPr>
              <a:xfrm>
                <a:off x="2227295" y="2208401"/>
                <a:ext cx="24180" cy="24477"/>
              </a:xfrm>
              <a:custGeom>
                <a:avLst/>
                <a:gdLst/>
                <a:ahLst/>
                <a:cxnLst/>
                <a:rect l="l" t="t" r="r" b="b"/>
                <a:pathLst>
                  <a:path w="733" h="742" extrusionOk="0">
                    <a:moveTo>
                      <a:pt x="322" y="724"/>
                    </a:moveTo>
                    <a:cubicBezTo>
                      <a:pt x="134" y="697"/>
                      <a:pt x="1" y="527"/>
                      <a:pt x="18" y="331"/>
                    </a:cubicBezTo>
                    <a:cubicBezTo>
                      <a:pt x="45" y="144"/>
                      <a:pt x="224" y="1"/>
                      <a:pt x="411" y="28"/>
                    </a:cubicBezTo>
                    <a:cubicBezTo>
                      <a:pt x="598" y="55"/>
                      <a:pt x="732" y="224"/>
                      <a:pt x="714" y="420"/>
                    </a:cubicBezTo>
                    <a:cubicBezTo>
                      <a:pt x="688" y="608"/>
                      <a:pt x="518" y="741"/>
                      <a:pt x="322" y="724"/>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548" name="Google Shape;548;p7"/>
              <p:cNvSpPr/>
              <p:nvPr/>
            </p:nvSpPr>
            <p:spPr>
              <a:xfrm>
                <a:off x="2240853" y="2117190"/>
                <a:ext cx="24741" cy="25038"/>
              </a:xfrm>
              <a:custGeom>
                <a:avLst/>
                <a:gdLst/>
                <a:ahLst/>
                <a:cxnLst/>
                <a:rect l="l" t="t" r="r" b="b"/>
                <a:pathLst>
                  <a:path w="750" h="759" extrusionOk="0">
                    <a:moveTo>
                      <a:pt x="312" y="723"/>
                    </a:moveTo>
                    <a:cubicBezTo>
                      <a:pt x="125" y="687"/>
                      <a:pt x="0" y="509"/>
                      <a:pt x="36" y="313"/>
                    </a:cubicBezTo>
                    <a:cubicBezTo>
                      <a:pt x="71" y="125"/>
                      <a:pt x="250" y="0"/>
                      <a:pt x="437" y="36"/>
                    </a:cubicBezTo>
                    <a:cubicBezTo>
                      <a:pt x="624" y="72"/>
                      <a:pt x="749" y="250"/>
                      <a:pt x="723" y="438"/>
                    </a:cubicBezTo>
                    <a:cubicBezTo>
                      <a:pt x="687" y="634"/>
                      <a:pt x="509" y="759"/>
                      <a:pt x="312" y="723"/>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549" name="Google Shape;549;p7"/>
              <p:cNvSpPr/>
              <p:nvPr/>
            </p:nvSpPr>
            <p:spPr>
              <a:xfrm>
                <a:off x="2259953" y="2026838"/>
                <a:ext cx="25071" cy="25334"/>
              </a:xfrm>
              <a:custGeom>
                <a:avLst/>
                <a:gdLst/>
                <a:ahLst/>
                <a:cxnLst/>
                <a:rect l="l" t="t" r="r" b="b"/>
                <a:pathLst>
                  <a:path w="760" h="768" extrusionOk="0">
                    <a:moveTo>
                      <a:pt x="304" y="723"/>
                    </a:moveTo>
                    <a:cubicBezTo>
                      <a:pt x="117" y="679"/>
                      <a:pt x="1" y="491"/>
                      <a:pt x="45" y="304"/>
                    </a:cubicBezTo>
                    <a:cubicBezTo>
                      <a:pt x="90" y="108"/>
                      <a:pt x="286" y="1"/>
                      <a:pt x="474" y="45"/>
                    </a:cubicBezTo>
                    <a:cubicBezTo>
                      <a:pt x="661" y="99"/>
                      <a:pt x="759" y="286"/>
                      <a:pt x="723" y="474"/>
                    </a:cubicBezTo>
                    <a:cubicBezTo>
                      <a:pt x="679" y="661"/>
                      <a:pt x="492" y="768"/>
                      <a:pt x="304" y="723"/>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550" name="Google Shape;550;p7"/>
              <p:cNvSpPr/>
              <p:nvPr/>
            </p:nvSpPr>
            <p:spPr>
              <a:xfrm>
                <a:off x="2285287" y="1937969"/>
                <a:ext cx="25928" cy="25928"/>
              </a:xfrm>
              <a:custGeom>
                <a:avLst/>
                <a:gdLst/>
                <a:ahLst/>
                <a:cxnLst/>
                <a:rect l="l" t="t" r="r" b="b"/>
                <a:pathLst>
                  <a:path w="786" h="786" extrusionOk="0">
                    <a:moveTo>
                      <a:pt x="286" y="723"/>
                    </a:moveTo>
                    <a:cubicBezTo>
                      <a:pt x="98" y="670"/>
                      <a:pt x="0" y="473"/>
                      <a:pt x="63" y="286"/>
                    </a:cubicBezTo>
                    <a:cubicBezTo>
                      <a:pt x="125" y="108"/>
                      <a:pt x="321" y="1"/>
                      <a:pt x="509" y="63"/>
                    </a:cubicBezTo>
                    <a:cubicBezTo>
                      <a:pt x="687" y="125"/>
                      <a:pt x="785" y="322"/>
                      <a:pt x="723" y="500"/>
                    </a:cubicBezTo>
                    <a:cubicBezTo>
                      <a:pt x="669" y="688"/>
                      <a:pt x="464" y="786"/>
                      <a:pt x="286" y="723"/>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551" name="Google Shape;551;p7"/>
              <p:cNvSpPr/>
              <p:nvPr/>
            </p:nvSpPr>
            <p:spPr>
              <a:xfrm>
                <a:off x="2316461" y="1851146"/>
                <a:ext cx="26225" cy="26225"/>
              </a:xfrm>
              <a:custGeom>
                <a:avLst/>
                <a:gdLst/>
                <a:ahLst/>
                <a:cxnLst/>
                <a:rect l="l" t="t" r="r" b="b"/>
                <a:pathLst>
                  <a:path w="795" h="795" extrusionOk="0">
                    <a:moveTo>
                      <a:pt x="268" y="723"/>
                    </a:moveTo>
                    <a:cubicBezTo>
                      <a:pt x="90" y="652"/>
                      <a:pt x="1" y="456"/>
                      <a:pt x="72" y="269"/>
                    </a:cubicBezTo>
                    <a:cubicBezTo>
                      <a:pt x="143" y="90"/>
                      <a:pt x="349" y="1"/>
                      <a:pt x="527" y="72"/>
                    </a:cubicBezTo>
                    <a:cubicBezTo>
                      <a:pt x="705" y="144"/>
                      <a:pt x="795" y="349"/>
                      <a:pt x="723" y="527"/>
                    </a:cubicBezTo>
                    <a:cubicBezTo>
                      <a:pt x="652" y="706"/>
                      <a:pt x="447" y="795"/>
                      <a:pt x="268" y="723"/>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552" name="Google Shape;552;p7"/>
              <p:cNvSpPr/>
              <p:nvPr/>
            </p:nvSpPr>
            <p:spPr>
              <a:xfrm>
                <a:off x="2352945" y="1766401"/>
                <a:ext cx="26225" cy="26522"/>
              </a:xfrm>
              <a:custGeom>
                <a:avLst/>
                <a:gdLst/>
                <a:ahLst/>
                <a:cxnLst/>
                <a:rect l="l" t="t" r="r" b="b"/>
                <a:pathLst>
                  <a:path w="795" h="804" extrusionOk="0">
                    <a:moveTo>
                      <a:pt x="251" y="723"/>
                    </a:moveTo>
                    <a:cubicBezTo>
                      <a:pt x="81" y="643"/>
                      <a:pt x="1" y="429"/>
                      <a:pt x="81" y="259"/>
                    </a:cubicBezTo>
                    <a:cubicBezTo>
                      <a:pt x="162" y="81"/>
                      <a:pt x="367" y="1"/>
                      <a:pt x="545" y="90"/>
                    </a:cubicBezTo>
                    <a:cubicBezTo>
                      <a:pt x="715" y="170"/>
                      <a:pt x="795" y="375"/>
                      <a:pt x="715" y="554"/>
                    </a:cubicBezTo>
                    <a:cubicBezTo>
                      <a:pt x="634" y="723"/>
                      <a:pt x="429" y="804"/>
                      <a:pt x="251" y="723"/>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553" name="Google Shape;553;p7"/>
              <p:cNvSpPr/>
              <p:nvPr/>
            </p:nvSpPr>
            <p:spPr>
              <a:xfrm>
                <a:off x="2394740" y="1684592"/>
                <a:ext cx="26522" cy="26225"/>
              </a:xfrm>
              <a:custGeom>
                <a:avLst/>
                <a:gdLst/>
                <a:ahLst/>
                <a:cxnLst/>
                <a:rect l="l" t="t" r="r" b="b"/>
                <a:pathLst>
                  <a:path w="804" h="795" extrusionOk="0">
                    <a:moveTo>
                      <a:pt x="233" y="696"/>
                    </a:moveTo>
                    <a:cubicBezTo>
                      <a:pt x="63" y="607"/>
                      <a:pt x="1" y="402"/>
                      <a:pt x="99" y="233"/>
                    </a:cubicBezTo>
                    <a:cubicBezTo>
                      <a:pt x="197" y="63"/>
                      <a:pt x="411" y="1"/>
                      <a:pt x="581" y="99"/>
                    </a:cubicBezTo>
                    <a:cubicBezTo>
                      <a:pt x="750" y="188"/>
                      <a:pt x="804" y="402"/>
                      <a:pt x="705" y="563"/>
                    </a:cubicBezTo>
                    <a:cubicBezTo>
                      <a:pt x="616" y="732"/>
                      <a:pt x="402" y="795"/>
                      <a:pt x="233" y="696"/>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554" name="Google Shape;554;p7"/>
              <p:cNvSpPr/>
              <p:nvPr/>
            </p:nvSpPr>
            <p:spPr>
              <a:xfrm>
                <a:off x="2442407" y="1605422"/>
                <a:ext cx="26225" cy="26225"/>
              </a:xfrm>
              <a:custGeom>
                <a:avLst/>
                <a:gdLst/>
                <a:ahLst/>
                <a:cxnLst/>
                <a:rect l="l" t="t" r="r" b="b"/>
                <a:pathLst>
                  <a:path w="795" h="795" extrusionOk="0">
                    <a:moveTo>
                      <a:pt x="206" y="697"/>
                    </a:moveTo>
                    <a:cubicBezTo>
                      <a:pt x="46" y="590"/>
                      <a:pt x="1" y="376"/>
                      <a:pt x="99" y="215"/>
                    </a:cubicBezTo>
                    <a:cubicBezTo>
                      <a:pt x="206" y="45"/>
                      <a:pt x="420" y="1"/>
                      <a:pt x="581" y="108"/>
                    </a:cubicBezTo>
                    <a:cubicBezTo>
                      <a:pt x="741" y="215"/>
                      <a:pt x="795" y="429"/>
                      <a:pt x="688" y="590"/>
                    </a:cubicBezTo>
                    <a:cubicBezTo>
                      <a:pt x="590" y="750"/>
                      <a:pt x="367" y="795"/>
                      <a:pt x="206" y="697"/>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555" name="Google Shape;555;p7"/>
              <p:cNvSpPr/>
              <p:nvPr/>
            </p:nvSpPr>
            <p:spPr>
              <a:xfrm>
                <a:off x="2494494" y="1529518"/>
                <a:ext cx="25928" cy="26225"/>
              </a:xfrm>
              <a:custGeom>
                <a:avLst/>
                <a:gdLst/>
                <a:ahLst/>
                <a:cxnLst/>
                <a:rect l="l" t="t" r="r" b="b"/>
                <a:pathLst>
                  <a:path w="786" h="795" extrusionOk="0">
                    <a:moveTo>
                      <a:pt x="188" y="678"/>
                    </a:moveTo>
                    <a:cubicBezTo>
                      <a:pt x="37" y="571"/>
                      <a:pt x="1" y="348"/>
                      <a:pt x="117" y="188"/>
                    </a:cubicBezTo>
                    <a:cubicBezTo>
                      <a:pt x="224" y="27"/>
                      <a:pt x="447" y="0"/>
                      <a:pt x="599" y="107"/>
                    </a:cubicBezTo>
                    <a:cubicBezTo>
                      <a:pt x="750" y="223"/>
                      <a:pt x="786" y="446"/>
                      <a:pt x="679" y="607"/>
                    </a:cubicBezTo>
                    <a:cubicBezTo>
                      <a:pt x="563" y="759"/>
                      <a:pt x="349" y="794"/>
                      <a:pt x="188" y="678"/>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556" name="Google Shape;556;p7"/>
              <p:cNvSpPr/>
              <p:nvPr/>
            </p:nvSpPr>
            <p:spPr>
              <a:xfrm>
                <a:off x="2551299" y="1457111"/>
                <a:ext cx="25928" cy="25631"/>
              </a:xfrm>
              <a:custGeom>
                <a:avLst/>
                <a:gdLst/>
                <a:ahLst/>
                <a:cxnLst/>
                <a:rect l="l" t="t" r="r" b="b"/>
                <a:pathLst>
                  <a:path w="786" h="777" extrusionOk="0">
                    <a:moveTo>
                      <a:pt x="170" y="661"/>
                    </a:moveTo>
                    <a:cubicBezTo>
                      <a:pt x="19" y="536"/>
                      <a:pt x="1" y="322"/>
                      <a:pt x="135" y="170"/>
                    </a:cubicBezTo>
                    <a:cubicBezTo>
                      <a:pt x="259" y="27"/>
                      <a:pt x="482" y="1"/>
                      <a:pt x="625" y="134"/>
                    </a:cubicBezTo>
                    <a:cubicBezTo>
                      <a:pt x="777" y="259"/>
                      <a:pt x="786" y="473"/>
                      <a:pt x="661" y="616"/>
                    </a:cubicBezTo>
                    <a:cubicBezTo>
                      <a:pt x="536" y="759"/>
                      <a:pt x="322" y="777"/>
                      <a:pt x="170" y="66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557" name="Google Shape;557;p7"/>
              <p:cNvSpPr/>
              <p:nvPr/>
            </p:nvSpPr>
            <p:spPr>
              <a:xfrm>
                <a:off x="2613117" y="1388859"/>
                <a:ext cx="25631" cy="25334"/>
              </a:xfrm>
              <a:custGeom>
                <a:avLst/>
                <a:gdLst/>
                <a:ahLst/>
                <a:cxnLst/>
                <a:rect l="l" t="t" r="r" b="b"/>
                <a:pathLst>
                  <a:path w="777" h="768" extrusionOk="0">
                    <a:moveTo>
                      <a:pt x="152" y="633"/>
                    </a:moveTo>
                    <a:cubicBezTo>
                      <a:pt x="9" y="509"/>
                      <a:pt x="0" y="285"/>
                      <a:pt x="143" y="143"/>
                    </a:cubicBezTo>
                    <a:cubicBezTo>
                      <a:pt x="277" y="0"/>
                      <a:pt x="491" y="0"/>
                      <a:pt x="634" y="134"/>
                    </a:cubicBezTo>
                    <a:cubicBezTo>
                      <a:pt x="767" y="268"/>
                      <a:pt x="776" y="482"/>
                      <a:pt x="642" y="624"/>
                    </a:cubicBezTo>
                    <a:cubicBezTo>
                      <a:pt x="509" y="758"/>
                      <a:pt x="295" y="767"/>
                      <a:pt x="152" y="633"/>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558" name="Google Shape;558;p7"/>
              <p:cNvSpPr/>
              <p:nvPr/>
            </p:nvSpPr>
            <p:spPr>
              <a:xfrm>
                <a:off x="2678729" y="1323808"/>
                <a:ext cx="25334" cy="25631"/>
              </a:xfrm>
              <a:custGeom>
                <a:avLst/>
                <a:gdLst/>
                <a:ahLst/>
                <a:cxnLst/>
                <a:rect l="l" t="t" r="r" b="b"/>
                <a:pathLst>
                  <a:path w="768" h="777" extrusionOk="0">
                    <a:moveTo>
                      <a:pt x="134" y="634"/>
                    </a:moveTo>
                    <a:cubicBezTo>
                      <a:pt x="1" y="491"/>
                      <a:pt x="9" y="268"/>
                      <a:pt x="152" y="134"/>
                    </a:cubicBezTo>
                    <a:cubicBezTo>
                      <a:pt x="295" y="0"/>
                      <a:pt x="509" y="9"/>
                      <a:pt x="643" y="152"/>
                    </a:cubicBezTo>
                    <a:cubicBezTo>
                      <a:pt x="768" y="295"/>
                      <a:pt x="768" y="518"/>
                      <a:pt x="625" y="652"/>
                    </a:cubicBezTo>
                    <a:cubicBezTo>
                      <a:pt x="491" y="777"/>
                      <a:pt x="268" y="777"/>
                      <a:pt x="134" y="634"/>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559" name="Google Shape;559;p7"/>
              <p:cNvSpPr/>
              <p:nvPr/>
            </p:nvSpPr>
            <p:spPr>
              <a:xfrm>
                <a:off x="2748168" y="1263474"/>
                <a:ext cx="26225" cy="25631"/>
              </a:xfrm>
              <a:custGeom>
                <a:avLst/>
                <a:gdLst/>
                <a:ahLst/>
                <a:cxnLst/>
                <a:rect l="l" t="t" r="r" b="b"/>
                <a:pathLst>
                  <a:path w="795" h="777" extrusionOk="0">
                    <a:moveTo>
                      <a:pt x="126" y="607"/>
                    </a:moveTo>
                    <a:cubicBezTo>
                      <a:pt x="1" y="465"/>
                      <a:pt x="28" y="242"/>
                      <a:pt x="179" y="126"/>
                    </a:cubicBezTo>
                    <a:cubicBezTo>
                      <a:pt x="331" y="1"/>
                      <a:pt x="554" y="27"/>
                      <a:pt x="670" y="179"/>
                    </a:cubicBezTo>
                    <a:cubicBezTo>
                      <a:pt x="795" y="331"/>
                      <a:pt x="768" y="545"/>
                      <a:pt x="616" y="661"/>
                    </a:cubicBezTo>
                    <a:cubicBezTo>
                      <a:pt x="465" y="777"/>
                      <a:pt x="242" y="759"/>
                      <a:pt x="126" y="607"/>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560" name="Google Shape;560;p7"/>
              <p:cNvSpPr/>
              <p:nvPr/>
            </p:nvSpPr>
            <p:spPr>
              <a:xfrm>
                <a:off x="2821466" y="1207560"/>
                <a:ext cx="26225" cy="26225"/>
              </a:xfrm>
              <a:custGeom>
                <a:avLst/>
                <a:gdLst/>
                <a:ahLst/>
                <a:cxnLst/>
                <a:rect l="l" t="t" r="r" b="b"/>
                <a:pathLst>
                  <a:path w="795" h="795" extrusionOk="0">
                    <a:moveTo>
                      <a:pt x="116" y="607"/>
                    </a:moveTo>
                    <a:cubicBezTo>
                      <a:pt x="0" y="447"/>
                      <a:pt x="45" y="233"/>
                      <a:pt x="196" y="117"/>
                    </a:cubicBezTo>
                    <a:cubicBezTo>
                      <a:pt x="357" y="1"/>
                      <a:pt x="580" y="45"/>
                      <a:pt x="687" y="197"/>
                    </a:cubicBezTo>
                    <a:cubicBezTo>
                      <a:pt x="794" y="358"/>
                      <a:pt x="759" y="572"/>
                      <a:pt x="607" y="688"/>
                    </a:cubicBezTo>
                    <a:cubicBezTo>
                      <a:pt x="446" y="795"/>
                      <a:pt x="232" y="759"/>
                      <a:pt x="116" y="607"/>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561" name="Google Shape;561;p7"/>
              <p:cNvSpPr/>
              <p:nvPr/>
            </p:nvSpPr>
            <p:spPr>
              <a:xfrm>
                <a:off x="2898261" y="1156364"/>
                <a:ext cx="26225" cy="26522"/>
              </a:xfrm>
              <a:custGeom>
                <a:avLst/>
                <a:gdLst/>
                <a:ahLst/>
                <a:cxnLst/>
                <a:rect l="l" t="t" r="r" b="b"/>
                <a:pathLst>
                  <a:path w="795" h="804" extrusionOk="0">
                    <a:moveTo>
                      <a:pt x="108" y="589"/>
                    </a:moveTo>
                    <a:cubicBezTo>
                      <a:pt x="1" y="429"/>
                      <a:pt x="54" y="215"/>
                      <a:pt x="215" y="107"/>
                    </a:cubicBezTo>
                    <a:cubicBezTo>
                      <a:pt x="375" y="0"/>
                      <a:pt x="589" y="54"/>
                      <a:pt x="696" y="215"/>
                    </a:cubicBezTo>
                    <a:cubicBezTo>
                      <a:pt x="795" y="384"/>
                      <a:pt x="741" y="598"/>
                      <a:pt x="580" y="696"/>
                    </a:cubicBezTo>
                    <a:cubicBezTo>
                      <a:pt x="420" y="803"/>
                      <a:pt x="206" y="759"/>
                      <a:pt x="108" y="589"/>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562" name="Google Shape;562;p7"/>
              <p:cNvSpPr/>
              <p:nvPr/>
            </p:nvSpPr>
            <p:spPr>
              <a:xfrm>
                <a:off x="2978025" y="1110742"/>
                <a:ext cx="26522" cy="25928"/>
              </a:xfrm>
              <a:custGeom>
                <a:avLst/>
                <a:gdLst/>
                <a:ahLst/>
                <a:cxnLst/>
                <a:rect l="l" t="t" r="r" b="b"/>
                <a:pathLst>
                  <a:path w="804" h="786" extrusionOk="0">
                    <a:moveTo>
                      <a:pt x="89" y="554"/>
                    </a:moveTo>
                    <a:cubicBezTo>
                      <a:pt x="0" y="384"/>
                      <a:pt x="63" y="179"/>
                      <a:pt x="241" y="90"/>
                    </a:cubicBezTo>
                    <a:cubicBezTo>
                      <a:pt x="411" y="1"/>
                      <a:pt x="625" y="63"/>
                      <a:pt x="714" y="233"/>
                    </a:cubicBezTo>
                    <a:cubicBezTo>
                      <a:pt x="803" y="402"/>
                      <a:pt x="741" y="616"/>
                      <a:pt x="562" y="705"/>
                    </a:cubicBezTo>
                    <a:cubicBezTo>
                      <a:pt x="393" y="786"/>
                      <a:pt x="188" y="723"/>
                      <a:pt x="89" y="554"/>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563" name="Google Shape;563;p7"/>
              <p:cNvSpPr/>
              <p:nvPr/>
            </p:nvSpPr>
            <p:spPr>
              <a:xfrm>
                <a:off x="3060989" y="1070134"/>
                <a:ext cx="26225" cy="26225"/>
              </a:xfrm>
              <a:custGeom>
                <a:avLst/>
                <a:gdLst/>
                <a:ahLst/>
                <a:cxnLst/>
                <a:rect l="l" t="t" r="r" b="b"/>
                <a:pathLst>
                  <a:path w="795" h="795" extrusionOk="0">
                    <a:moveTo>
                      <a:pt x="81" y="545"/>
                    </a:moveTo>
                    <a:cubicBezTo>
                      <a:pt x="1" y="366"/>
                      <a:pt x="72" y="161"/>
                      <a:pt x="251" y="81"/>
                    </a:cubicBezTo>
                    <a:cubicBezTo>
                      <a:pt x="429" y="1"/>
                      <a:pt x="634" y="81"/>
                      <a:pt x="715" y="250"/>
                    </a:cubicBezTo>
                    <a:cubicBezTo>
                      <a:pt x="795" y="429"/>
                      <a:pt x="715" y="634"/>
                      <a:pt x="536" y="714"/>
                    </a:cubicBezTo>
                    <a:cubicBezTo>
                      <a:pt x="367" y="795"/>
                      <a:pt x="162" y="714"/>
                      <a:pt x="81" y="545"/>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564" name="Google Shape;564;p7"/>
              <p:cNvSpPr/>
              <p:nvPr/>
            </p:nvSpPr>
            <p:spPr>
              <a:xfrm>
                <a:off x="3146063" y="1034541"/>
                <a:ext cx="25928" cy="26225"/>
              </a:xfrm>
              <a:custGeom>
                <a:avLst/>
                <a:gdLst/>
                <a:ahLst/>
                <a:cxnLst/>
                <a:rect l="l" t="t" r="r" b="b"/>
                <a:pathLst>
                  <a:path w="786" h="795" extrusionOk="0">
                    <a:moveTo>
                      <a:pt x="72" y="526"/>
                    </a:moveTo>
                    <a:cubicBezTo>
                      <a:pt x="0" y="348"/>
                      <a:pt x="89" y="143"/>
                      <a:pt x="277" y="71"/>
                    </a:cubicBezTo>
                    <a:cubicBezTo>
                      <a:pt x="455" y="0"/>
                      <a:pt x="651" y="89"/>
                      <a:pt x="723" y="277"/>
                    </a:cubicBezTo>
                    <a:cubicBezTo>
                      <a:pt x="785" y="455"/>
                      <a:pt x="696" y="660"/>
                      <a:pt x="518" y="723"/>
                    </a:cubicBezTo>
                    <a:cubicBezTo>
                      <a:pt x="339" y="794"/>
                      <a:pt x="143" y="705"/>
                      <a:pt x="72" y="526"/>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565" name="Google Shape;565;p7"/>
              <p:cNvSpPr/>
              <p:nvPr/>
            </p:nvSpPr>
            <p:spPr>
              <a:xfrm>
                <a:off x="3233447" y="1005116"/>
                <a:ext cx="25928" cy="25334"/>
              </a:xfrm>
              <a:custGeom>
                <a:avLst/>
                <a:gdLst/>
                <a:ahLst/>
                <a:cxnLst/>
                <a:rect l="l" t="t" r="r" b="b"/>
                <a:pathLst>
                  <a:path w="786" h="768" extrusionOk="0">
                    <a:moveTo>
                      <a:pt x="54" y="491"/>
                    </a:moveTo>
                    <a:cubicBezTo>
                      <a:pt x="1" y="303"/>
                      <a:pt x="99" y="107"/>
                      <a:pt x="286" y="54"/>
                    </a:cubicBezTo>
                    <a:cubicBezTo>
                      <a:pt x="474" y="0"/>
                      <a:pt x="670" y="107"/>
                      <a:pt x="723" y="294"/>
                    </a:cubicBezTo>
                    <a:cubicBezTo>
                      <a:pt x="786" y="482"/>
                      <a:pt x="679" y="669"/>
                      <a:pt x="491" y="723"/>
                    </a:cubicBezTo>
                    <a:cubicBezTo>
                      <a:pt x="304" y="767"/>
                      <a:pt x="117" y="669"/>
                      <a:pt x="54" y="49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566" name="Google Shape;566;p7"/>
              <p:cNvSpPr/>
              <p:nvPr/>
            </p:nvSpPr>
            <p:spPr>
              <a:xfrm>
                <a:off x="3322612" y="981563"/>
                <a:ext cx="25334" cy="25334"/>
              </a:xfrm>
              <a:custGeom>
                <a:avLst/>
                <a:gdLst/>
                <a:ahLst/>
                <a:cxnLst/>
                <a:rect l="l" t="t" r="r" b="b"/>
                <a:pathLst>
                  <a:path w="768" h="768" extrusionOk="0">
                    <a:moveTo>
                      <a:pt x="45" y="464"/>
                    </a:moveTo>
                    <a:cubicBezTo>
                      <a:pt x="1" y="277"/>
                      <a:pt x="117" y="90"/>
                      <a:pt x="304" y="45"/>
                    </a:cubicBezTo>
                    <a:cubicBezTo>
                      <a:pt x="500" y="0"/>
                      <a:pt x="688" y="116"/>
                      <a:pt x="723" y="304"/>
                    </a:cubicBezTo>
                    <a:cubicBezTo>
                      <a:pt x="768" y="491"/>
                      <a:pt x="652" y="678"/>
                      <a:pt x="465" y="723"/>
                    </a:cubicBezTo>
                    <a:cubicBezTo>
                      <a:pt x="277" y="768"/>
                      <a:pt x="90" y="652"/>
                      <a:pt x="45" y="464"/>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567" name="Google Shape;567;p7"/>
              <p:cNvSpPr/>
              <p:nvPr/>
            </p:nvSpPr>
            <p:spPr>
              <a:xfrm>
                <a:off x="3413262" y="963321"/>
                <a:ext cx="24741" cy="25038"/>
              </a:xfrm>
              <a:custGeom>
                <a:avLst/>
                <a:gdLst/>
                <a:ahLst/>
                <a:cxnLst/>
                <a:rect l="l" t="t" r="r" b="b"/>
                <a:pathLst>
                  <a:path w="750" h="759" extrusionOk="0">
                    <a:moveTo>
                      <a:pt x="36" y="437"/>
                    </a:moveTo>
                    <a:cubicBezTo>
                      <a:pt x="0" y="250"/>
                      <a:pt x="125" y="72"/>
                      <a:pt x="322" y="36"/>
                    </a:cubicBezTo>
                    <a:cubicBezTo>
                      <a:pt x="509" y="0"/>
                      <a:pt x="687" y="125"/>
                      <a:pt x="723" y="321"/>
                    </a:cubicBezTo>
                    <a:cubicBezTo>
                      <a:pt x="750" y="509"/>
                      <a:pt x="625" y="687"/>
                      <a:pt x="438" y="723"/>
                    </a:cubicBezTo>
                    <a:cubicBezTo>
                      <a:pt x="250" y="759"/>
                      <a:pt x="63" y="634"/>
                      <a:pt x="36" y="437"/>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568" name="Google Shape;568;p7"/>
              <p:cNvSpPr/>
              <p:nvPr/>
            </p:nvSpPr>
            <p:spPr>
              <a:xfrm>
                <a:off x="3504769" y="950950"/>
                <a:ext cx="24180" cy="24477"/>
              </a:xfrm>
              <a:custGeom>
                <a:avLst/>
                <a:gdLst/>
                <a:ahLst/>
                <a:cxnLst/>
                <a:rect l="l" t="t" r="r" b="b"/>
                <a:pathLst>
                  <a:path w="733" h="742" extrusionOk="0">
                    <a:moveTo>
                      <a:pt x="28" y="411"/>
                    </a:moveTo>
                    <a:cubicBezTo>
                      <a:pt x="1" y="224"/>
                      <a:pt x="144" y="45"/>
                      <a:pt x="331" y="27"/>
                    </a:cubicBezTo>
                    <a:cubicBezTo>
                      <a:pt x="527" y="1"/>
                      <a:pt x="697" y="152"/>
                      <a:pt x="715" y="340"/>
                    </a:cubicBezTo>
                    <a:cubicBezTo>
                      <a:pt x="732" y="536"/>
                      <a:pt x="599" y="696"/>
                      <a:pt x="402" y="714"/>
                    </a:cubicBezTo>
                    <a:cubicBezTo>
                      <a:pt x="215" y="741"/>
                      <a:pt x="45" y="607"/>
                      <a:pt x="28" y="41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569" name="Google Shape;569;p7"/>
              <p:cNvSpPr/>
              <p:nvPr/>
            </p:nvSpPr>
            <p:spPr>
              <a:xfrm>
                <a:off x="3597200" y="945079"/>
                <a:ext cx="23553" cy="23553"/>
              </a:xfrm>
              <a:custGeom>
                <a:avLst/>
                <a:gdLst/>
                <a:ahLst/>
                <a:cxnLst/>
                <a:rect l="l" t="t" r="r" b="b"/>
                <a:pathLst>
                  <a:path w="714" h="714" extrusionOk="0">
                    <a:moveTo>
                      <a:pt x="9" y="366"/>
                    </a:moveTo>
                    <a:cubicBezTo>
                      <a:pt x="0" y="170"/>
                      <a:pt x="152" y="18"/>
                      <a:pt x="339" y="9"/>
                    </a:cubicBezTo>
                    <a:cubicBezTo>
                      <a:pt x="535" y="0"/>
                      <a:pt x="696" y="152"/>
                      <a:pt x="705" y="348"/>
                    </a:cubicBezTo>
                    <a:cubicBezTo>
                      <a:pt x="714" y="544"/>
                      <a:pt x="562" y="696"/>
                      <a:pt x="366" y="705"/>
                    </a:cubicBezTo>
                    <a:cubicBezTo>
                      <a:pt x="179" y="714"/>
                      <a:pt x="18" y="562"/>
                      <a:pt x="9" y="366"/>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570" name="Google Shape;570;p7"/>
              <p:cNvSpPr/>
              <p:nvPr/>
            </p:nvSpPr>
            <p:spPr>
              <a:xfrm>
                <a:off x="3689598" y="944485"/>
                <a:ext cx="23289" cy="23553"/>
              </a:xfrm>
              <a:custGeom>
                <a:avLst/>
                <a:gdLst/>
                <a:ahLst/>
                <a:cxnLst/>
                <a:rect l="l" t="t" r="r" b="b"/>
                <a:pathLst>
                  <a:path w="706" h="714" extrusionOk="0">
                    <a:moveTo>
                      <a:pt x="0" y="348"/>
                    </a:moveTo>
                    <a:cubicBezTo>
                      <a:pt x="0" y="152"/>
                      <a:pt x="161" y="0"/>
                      <a:pt x="357" y="9"/>
                    </a:cubicBezTo>
                    <a:cubicBezTo>
                      <a:pt x="553" y="18"/>
                      <a:pt x="705" y="170"/>
                      <a:pt x="696" y="366"/>
                    </a:cubicBezTo>
                    <a:cubicBezTo>
                      <a:pt x="687" y="562"/>
                      <a:pt x="536" y="714"/>
                      <a:pt x="339" y="705"/>
                    </a:cubicBezTo>
                    <a:cubicBezTo>
                      <a:pt x="152" y="696"/>
                      <a:pt x="0" y="544"/>
                      <a:pt x="0" y="348"/>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571" name="Google Shape;571;p7"/>
              <p:cNvSpPr/>
              <p:nvPr/>
            </p:nvSpPr>
            <p:spPr>
              <a:xfrm>
                <a:off x="3781106" y="949202"/>
                <a:ext cx="24180" cy="23850"/>
              </a:xfrm>
              <a:custGeom>
                <a:avLst/>
                <a:gdLst/>
                <a:ahLst/>
                <a:cxnLst/>
                <a:rect l="l" t="t" r="r" b="b"/>
                <a:pathLst>
                  <a:path w="733" h="723" extrusionOk="0">
                    <a:moveTo>
                      <a:pt x="19" y="339"/>
                    </a:moveTo>
                    <a:cubicBezTo>
                      <a:pt x="28" y="152"/>
                      <a:pt x="197" y="0"/>
                      <a:pt x="393" y="18"/>
                    </a:cubicBezTo>
                    <a:cubicBezTo>
                      <a:pt x="590" y="36"/>
                      <a:pt x="732" y="205"/>
                      <a:pt x="714" y="393"/>
                    </a:cubicBezTo>
                    <a:cubicBezTo>
                      <a:pt x="697" y="580"/>
                      <a:pt x="527" y="723"/>
                      <a:pt x="331" y="714"/>
                    </a:cubicBezTo>
                    <a:cubicBezTo>
                      <a:pt x="143" y="696"/>
                      <a:pt x="1" y="535"/>
                      <a:pt x="19" y="339"/>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572" name="Google Shape;572;p7"/>
              <p:cNvSpPr/>
              <p:nvPr/>
            </p:nvSpPr>
            <p:spPr>
              <a:xfrm>
                <a:off x="3872349" y="959791"/>
                <a:ext cx="24741" cy="24444"/>
              </a:xfrm>
              <a:custGeom>
                <a:avLst/>
                <a:gdLst/>
                <a:ahLst/>
                <a:cxnLst/>
                <a:rect l="l" t="t" r="r" b="b"/>
                <a:pathLst>
                  <a:path w="750" h="741" extrusionOk="0">
                    <a:moveTo>
                      <a:pt x="27" y="321"/>
                    </a:moveTo>
                    <a:cubicBezTo>
                      <a:pt x="54" y="134"/>
                      <a:pt x="232" y="0"/>
                      <a:pt x="428" y="18"/>
                    </a:cubicBezTo>
                    <a:cubicBezTo>
                      <a:pt x="616" y="54"/>
                      <a:pt x="750" y="241"/>
                      <a:pt x="714" y="428"/>
                    </a:cubicBezTo>
                    <a:cubicBezTo>
                      <a:pt x="687" y="616"/>
                      <a:pt x="509" y="741"/>
                      <a:pt x="321" y="714"/>
                    </a:cubicBezTo>
                    <a:cubicBezTo>
                      <a:pt x="134" y="687"/>
                      <a:pt x="0" y="509"/>
                      <a:pt x="27" y="32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573" name="Google Shape;573;p7"/>
              <p:cNvSpPr/>
              <p:nvPr/>
            </p:nvSpPr>
            <p:spPr>
              <a:xfrm>
                <a:off x="3962702" y="976252"/>
                <a:ext cx="25334" cy="25334"/>
              </a:xfrm>
              <a:custGeom>
                <a:avLst/>
                <a:gdLst/>
                <a:ahLst/>
                <a:cxnLst/>
                <a:rect l="l" t="t" r="r" b="b"/>
                <a:pathLst>
                  <a:path w="768" h="768" extrusionOk="0">
                    <a:moveTo>
                      <a:pt x="36" y="304"/>
                    </a:moveTo>
                    <a:cubicBezTo>
                      <a:pt x="80" y="117"/>
                      <a:pt x="268" y="1"/>
                      <a:pt x="455" y="45"/>
                    </a:cubicBezTo>
                    <a:cubicBezTo>
                      <a:pt x="642" y="90"/>
                      <a:pt x="767" y="277"/>
                      <a:pt x="723" y="465"/>
                    </a:cubicBezTo>
                    <a:cubicBezTo>
                      <a:pt x="678" y="652"/>
                      <a:pt x="491" y="768"/>
                      <a:pt x="303" y="723"/>
                    </a:cubicBezTo>
                    <a:cubicBezTo>
                      <a:pt x="116" y="679"/>
                      <a:pt x="0" y="491"/>
                      <a:pt x="36" y="304"/>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574" name="Google Shape;574;p7"/>
              <p:cNvSpPr/>
              <p:nvPr/>
            </p:nvSpPr>
            <p:spPr>
              <a:xfrm>
                <a:off x="4051867" y="998914"/>
                <a:ext cx="25631" cy="25631"/>
              </a:xfrm>
              <a:custGeom>
                <a:avLst/>
                <a:gdLst/>
                <a:ahLst/>
                <a:cxnLst/>
                <a:rect l="l" t="t" r="r" b="b"/>
                <a:pathLst>
                  <a:path w="777" h="777" extrusionOk="0">
                    <a:moveTo>
                      <a:pt x="45" y="295"/>
                    </a:moveTo>
                    <a:cubicBezTo>
                      <a:pt x="98" y="108"/>
                      <a:pt x="295" y="1"/>
                      <a:pt x="482" y="54"/>
                    </a:cubicBezTo>
                    <a:cubicBezTo>
                      <a:pt x="669" y="108"/>
                      <a:pt x="776" y="295"/>
                      <a:pt x="723" y="482"/>
                    </a:cubicBezTo>
                    <a:cubicBezTo>
                      <a:pt x="669" y="670"/>
                      <a:pt x="473" y="777"/>
                      <a:pt x="286" y="723"/>
                    </a:cubicBezTo>
                    <a:cubicBezTo>
                      <a:pt x="107" y="670"/>
                      <a:pt x="0" y="474"/>
                      <a:pt x="45" y="295"/>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575" name="Google Shape;575;p7"/>
              <p:cNvSpPr/>
              <p:nvPr/>
            </p:nvSpPr>
            <p:spPr>
              <a:xfrm>
                <a:off x="4139251" y="1026888"/>
                <a:ext cx="26225" cy="25631"/>
              </a:xfrm>
              <a:custGeom>
                <a:avLst/>
                <a:gdLst/>
                <a:ahLst/>
                <a:cxnLst/>
                <a:rect l="l" t="t" r="r" b="b"/>
                <a:pathLst>
                  <a:path w="795" h="777" extrusionOk="0">
                    <a:moveTo>
                      <a:pt x="63" y="277"/>
                    </a:moveTo>
                    <a:cubicBezTo>
                      <a:pt x="126" y="98"/>
                      <a:pt x="331" y="0"/>
                      <a:pt x="518" y="63"/>
                    </a:cubicBezTo>
                    <a:cubicBezTo>
                      <a:pt x="697" y="125"/>
                      <a:pt x="795" y="321"/>
                      <a:pt x="723" y="509"/>
                    </a:cubicBezTo>
                    <a:cubicBezTo>
                      <a:pt x="661" y="687"/>
                      <a:pt x="465" y="776"/>
                      <a:pt x="277" y="714"/>
                    </a:cubicBezTo>
                    <a:cubicBezTo>
                      <a:pt x="99" y="660"/>
                      <a:pt x="1" y="455"/>
                      <a:pt x="63" y="277"/>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576" name="Google Shape;576;p7"/>
              <p:cNvSpPr/>
              <p:nvPr/>
            </p:nvSpPr>
            <p:spPr>
              <a:xfrm>
                <a:off x="4224887" y="1060436"/>
                <a:ext cx="26225" cy="26522"/>
              </a:xfrm>
              <a:custGeom>
                <a:avLst/>
                <a:gdLst/>
                <a:ahLst/>
                <a:cxnLst/>
                <a:rect l="l" t="t" r="r" b="b"/>
                <a:pathLst>
                  <a:path w="795" h="804" extrusionOk="0">
                    <a:moveTo>
                      <a:pt x="81" y="259"/>
                    </a:moveTo>
                    <a:cubicBezTo>
                      <a:pt x="152" y="80"/>
                      <a:pt x="358" y="0"/>
                      <a:pt x="536" y="80"/>
                    </a:cubicBezTo>
                    <a:cubicBezTo>
                      <a:pt x="714" y="161"/>
                      <a:pt x="795" y="375"/>
                      <a:pt x="714" y="544"/>
                    </a:cubicBezTo>
                    <a:cubicBezTo>
                      <a:pt x="634" y="723"/>
                      <a:pt x="429" y="803"/>
                      <a:pt x="259" y="723"/>
                    </a:cubicBezTo>
                    <a:cubicBezTo>
                      <a:pt x="81" y="642"/>
                      <a:pt x="1" y="437"/>
                      <a:pt x="81" y="259"/>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577" name="Google Shape;577;p7"/>
              <p:cNvSpPr/>
              <p:nvPr/>
            </p:nvSpPr>
            <p:spPr>
              <a:xfrm>
                <a:off x="4308180" y="1100153"/>
                <a:ext cx="26225" cy="26225"/>
              </a:xfrm>
              <a:custGeom>
                <a:avLst/>
                <a:gdLst/>
                <a:ahLst/>
                <a:cxnLst/>
                <a:rect l="l" t="t" r="r" b="b"/>
                <a:pathLst>
                  <a:path w="795" h="795" extrusionOk="0">
                    <a:moveTo>
                      <a:pt x="90" y="241"/>
                    </a:moveTo>
                    <a:cubicBezTo>
                      <a:pt x="170" y="63"/>
                      <a:pt x="384" y="1"/>
                      <a:pt x="553" y="90"/>
                    </a:cubicBezTo>
                    <a:cubicBezTo>
                      <a:pt x="732" y="179"/>
                      <a:pt x="794" y="384"/>
                      <a:pt x="705" y="554"/>
                    </a:cubicBezTo>
                    <a:cubicBezTo>
                      <a:pt x="616" y="723"/>
                      <a:pt x="411" y="794"/>
                      <a:pt x="241" y="705"/>
                    </a:cubicBezTo>
                    <a:cubicBezTo>
                      <a:pt x="72" y="616"/>
                      <a:pt x="0" y="411"/>
                      <a:pt x="90" y="24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578" name="Google Shape;578;p7"/>
              <p:cNvSpPr/>
              <p:nvPr/>
            </p:nvSpPr>
            <p:spPr>
              <a:xfrm>
                <a:off x="4388801" y="1144587"/>
                <a:ext cx="26522" cy="26225"/>
              </a:xfrm>
              <a:custGeom>
                <a:avLst/>
                <a:gdLst/>
                <a:ahLst/>
                <a:cxnLst/>
                <a:rect l="l" t="t" r="r" b="b"/>
                <a:pathLst>
                  <a:path w="804" h="795" extrusionOk="0">
                    <a:moveTo>
                      <a:pt x="99" y="224"/>
                    </a:moveTo>
                    <a:cubicBezTo>
                      <a:pt x="197" y="54"/>
                      <a:pt x="411" y="1"/>
                      <a:pt x="581" y="99"/>
                    </a:cubicBezTo>
                    <a:cubicBezTo>
                      <a:pt x="750" y="197"/>
                      <a:pt x="804" y="411"/>
                      <a:pt x="705" y="572"/>
                    </a:cubicBezTo>
                    <a:cubicBezTo>
                      <a:pt x="598" y="741"/>
                      <a:pt x="384" y="795"/>
                      <a:pt x="224" y="696"/>
                    </a:cubicBezTo>
                    <a:cubicBezTo>
                      <a:pt x="54" y="598"/>
                      <a:pt x="1" y="393"/>
                      <a:pt x="99" y="224"/>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579" name="Google Shape;579;p7"/>
              <p:cNvSpPr/>
              <p:nvPr/>
            </p:nvSpPr>
            <p:spPr>
              <a:xfrm>
                <a:off x="4466487" y="1194332"/>
                <a:ext cx="26225" cy="26225"/>
              </a:xfrm>
              <a:custGeom>
                <a:avLst/>
                <a:gdLst/>
                <a:ahLst/>
                <a:cxnLst/>
                <a:rect l="l" t="t" r="r" b="b"/>
                <a:pathLst>
                  <a:path w="795" h="795" extrusionOk="0">
                    <a:moveTo>
                      <a:pt x="108" y="196"/>
                    </a:moveTo>
                    <a:cubicBezTo>
                      <a:pt x="224" y="36"/>
                      <a:pt x="438" y="0"/>
                      <a:pt x="590" y="107"/>
                    </a:cubicBezTo>
                    <a:cubicBezTo>
                      <a:pt x="750" y="223"/>
                      <a:pt x="795" y="446"/>
                      <a:pt x="679" y="598"/>
                    </a:cubicBezTo>
                    <a:cubicBezTo>
                      <a:pt x="572" y="759"/>
                      <a:pt x="358" y="794"/>
                      <a:pt x="197" y="687"/>
                    </a:cubicBezTo>
                    <a:cubicBezTo>
                      <a:pt x="45" y="571"/>
                      <a:pt x="1" y="357"/>
                      <a:pt x="108" y="196"/>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580" name="Google Shape;580;p7"/>
              <p:cNvSpPr/>
              <p:nvPr/>
            </p:nvSpPr>
            <p:spPr>
              <a:xfrm>
                <a:off x="4540643" y="1249058"/>
                <a:ext cx="26225" cy="25928"/>
              </a:xfrm>
              <a:custGeom>
                <a:avLst/>
                <a:gdLst/>
                <a:ahLst/>
                <a:cxnLst/>
                <a:rect l="l" t="t" r="r" b="b"/>
                <a:pathLst>
                  <a:path w="795" h="786" extrusionOk="0">
                    <a:moveTo>
                      <a:pt x="126" y="179"/>
                    </a:moveTo>
                    <a:cubicBezTo>
                      <a:pt x="242" y="27"/>
                      <a:pt x="456" y="1"/>
                      <a:pt x="608" y="125"/>
                    </a:cubicBezTo>
                    <a:cubicBezTo>
                      <a:pt x="768" y="241"/>
                      <a:pt x="795" y="464"/>
                      <a:pt x="670" y="616"/>
                    </a:cubicBezTo>
                    <a:cubicBezTo>
                      <a:pt x="554" y="768"/>
                      <a:pt x="331" y="786"/>
                      <a:pt x="179" y="670"/>
                    </a:cubicBezTo>
                    <a:cubicBezTo>
                      <a:pt x="28" y="554"/>
                      <a:pt x="1" y="331"/>
                      <a:pt x="126" y="179"/>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581" name="Google Shape;581;p7"/>
              <p:cNvSpPr/>
              <p:nvPr/>
            </p:nvSpPr>
            <p:spPr>
              <a:xfrm>
                <a:off x="4611566" y="1308502"/>
                <a:ext cx="25928" cy="25334"/>
              </a:xfrm>
              <a:custGeom>
                <a:avLst/>
                <a:gdLst/>
                <a:ahLst/>
                <a:cxnLst/>
                <a:rect l="l" t="t" r="r" b="b"/>
                <a:pathLst>
                  <a:path w="786" h="768" extrusionOk="0">
                    <a:moveTo>
                      <a:pt x="126" y="161"/>
                    </a:moveTo>
                    <a:cubicBezTo>
                      <a:pt x="251" y="9"/>
                      <a:pt x="474" y="1"/>
                      <a:pt x="625" y="125"/>
                    </a:cubicBezTo>
                    <a:cubicBezTo>
                      <a:pt x="768" y="259"/>
                      <a:pt x="786" y="473"/>
                      <a:pt x="652" y="616"/>
                    </a:cubicBezTo>
                    <a:cubicBezTo>
                      <a:pt x="527" y="759"/>
                      <a:pt x="304" y="768"/>
                      <a:pt x="162" y="643"/>
                    </a:cubicBezTo>
                    <a:cubicBezTo>
                      <a:pt x="10" y="518"/>
                      <a:pt x="1" y="304"/>
                      <a:pt x="126" y="16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582" name="Google Shape;582;p7"/>
              <p:cNvSpPr/>
              <p:nvPr/>
            </p:nvSpPr>
            <p:spPr>
              <a:xfrm>
                <a:off x="4740778" y="1439759"/>
                <a:ext cx="25631" cy="25631"/>
              </a:xfrm>
              <a:custGeom>
                <a:avLst/>
                <a:gdLst/>
                <a:ahLst/>
                <a:cxnLst/>
                <a:rect l="l" t="t" r="r" b="b"/>
                <a:pathLst>
                  <a:path w="777" h="777" extrusionOk="0">
                    <a:moveTo>
                      <a:pt x="161" y="125"/>
                    </a:moveTo>
                    <a:cubicBezTo>
                      <a:pt x="304" y="0"/>
                      <a:pt x="527" y="18"/>
                      <a:pt x="652" y="161"/>
                    </a:cubicBezTo>
                    <a:cubicBezTo>
                      <a:pt x="776" y="313"/>
                      <a:pt x="759" y="536"/>
                      <a:pt x="616" y="660"/>
                    </a:cubicBezTo>
                    <a:cubicBezTo>
                      <a:pt x="473" y="776"/>
                      <a:pt x="250" y="768"/>
                      <a:pt x="125" y="616"/>
                    </a:cubicBezTo>
                    <a:cubicBezTo>
                      <a:pt x="0" y="473"/>
                      <a:pt x="18" y="259"/>
                      <a:pt x="161" y="125"/>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583" name="Google Shape;583;p7"/>
              <p:cNvSpPr/>
              <p:nvPr/>
            </p:nvSpPr>
            <p:spPr>
              <a:xfrm>
                <a:off x="4798737" y="1511276"/>
                <a:ext cx="26225" cy="25631"/>
              </a:xfrm>
              <a:custGeom>
                <a:avLst/>
                <a:gdLst/>
                <a:ahLst/>
                <a:cxnLst/>
                <a:rect l="l" t="t" r="r" b="b"/>
                <a:pathLst>
                  <a:path w="795" h="777" extrusionOk="0">
                    <a:moveTo>
                      <a:pt x="179" y="116"/>
                    </a:moveTo>
                    <a:cubicBezTo>
                      <a:pt x="331" y="0"/>
                      <a:pt x="554" y="27"/>
                      <a:pt x="670" y="179"/>
                    </a:cubicBezTo>
                    <a:cubicBezTo>
                      <a:pt x="795" y="330"/>
                      <a:pt x="768" y="553"/>
                      <a:pt x="607" y="660"/>
                    </a:cubicBezTo>
                    <a:cubicBezTo>
                      <a:pt x="456" y="776"/>
                      <a:pt x="233" y="750"/>
                      <a:pt x="117" y="598"/>
                    </a:cubicBezTo>
                    <a:cubicBezTo>
                      <a:pt x="1" y="446"/>
                      <a:pt x="27" y="232"/>
                      <a:pt x="179" y="116"/>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584" name="Google Shape;584;p7"/>
              <p:cNvSpPr/>
              <p:nvPr/>
            </p:nvSpPr>
            <p:spPr>
              <a:xfrm>
                <a:off x="4852309" y="1586026"/>
                <a:ext cx="25928" cy="26489"/>
              </a:xfrm>
              <a:custGeom>
                <a:avLst/>
                <a:gdLst/>
                <a:ahLst/>
                <a:cxnLst/>
                <a:rect l="l" t="t" r="r" b="b"/>
                <a:pathLst>
                  <a:path w="786" h="803" extrusionOk="0">
                    <a:moveTo>
                      <a:pt x="197" y="107"/>
                    </a:moveTo>
                    <a:cubicBezTo>
                      <a:pt x="357" y="0"/>
                      <a:pt x="571" y="45"/>
                      <a:pt x="678" y="205"/>
                    </a:cubicBezTo>
                    <a:cubicBezTo>
                      <a:pt x="785" y="375"/>
                      <a:pt x="741" y="589"/>
                      <a:pt x="580" y="696"/>
                    </a:cubicBezTo>
                    <a:cubicBezTo>
                      <a:pt x="420" y="803"/>
                      <a:pt x="206" y="758"/>
                      <a:pt x="98" y="598"/>
                    </a:cubicBezTo>
                    <a:cubicBezTo>
                      <a:pt x="0" y="428"/>
                      <a:pt x="45" y="214"/>
                      <a:pt x="197" y="107"/>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585" name="Google Shape;585;p7"/>
              <p:cNvSpPr/>
              <p:nvPr/>
            </p:nvSpPr>
            <p:spPr>
              <a:xfrm>
                <a:off x="4900273" y="1664569"/>
                <a:ext cx="26522" cy="26225"/>
              </a:xfrm>
              <a:custGeom>
                <a:avLst/>
                <a:gdLst/>
                <a:ahLst/>
                <a:cxnLst/>
                <a:rect l="l" t="t" r="r" b="b"/>
                <a:pathLst>
                  <a:path w="804" h="795" extrusionOk="0">
                    <a:moveTo>
                      <a:pt x="224" y="99"/>
                    </a:moveTo>
                    <a:cubicBezTo>
                      <a:pt x="393" y="1"/>
                      <a:pt x="607" y="55"/>
                      <a:pt x="705" y="224"/>
                    </a:cubicBezTo>
                    <a:cubicBezTo>
                      <a:pt x="803" y="394"/>
                      <a:pt x="741" y="608"/>
                      <a:pt x="571" y="706"/>
                    </a:cubicBezTo>
                    <a:cubicBezTo>
                      <a:pt x="411" y="795"/>
                      <a:pt x="197" y="741"/>
                      <a:pt x="99" y="572"/>
                    </a:cubicBezTo>
                    <a:cubicBezTo>
                      <a:pt x="0" y="402"/>
                      <a:pt x="63" y="197"/>
                      <a:pt x="224" y="99"/>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586" name="Google Shape;586;p7"/>
              <p:cNvSpPr/>
              <p:nvPr/>
            </p:nvSpPr>
            <p:spPr>
              <a:xfrm>
                <a:off x="4943816" y="1745817"/>
                <a:ext cx="26522" cy="26225"/>
              </a:xfrm>
              <a:custGeom>
                <a:avLst/>
                <a:gdLst/>
                <a:ahLst/>
                <a:cxnLst/>
                <a:rect l="l" t="t" r="r" b="b"/>
                <a:pathLst>
                  <a:path w="804" h="795" extrusionOk="0">
                    <a:moveTo>
                      <a:pt x="242" y="89"/>
                    </a:moveTo>
                    <a:cubicBezTo>
                      <a:pt x="411" y="0"/>
                      <a:pt x="625" y="72"/>
                      <a:pt x="714" y="241"/>
                    </a:cubicBezTo>
                    <a:cubicBezTo>
                      <a:pt x="804" y="419"/>
                      <a:pt x="732" y="625"/>
                      <a:pt x="563" y="714"/>
                    </a:cubicBezTo>
                    <a:cubicBezTo>
                      <a:pt x="384" y="794"/>
                      <a:pt x="170" y="723"/>
                      <a:pt x="90" y="553"/>
                    </a:cubicBezTo>
                    <a:cubicBezTo>
                      <a:pt x="1" y="384"/>
                      <a:pt x="72" y="179"/>
                      <a:pt x="242" y="89"/>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587" name="Google Shape;587;p7"/>
              <p:cNvSpPr/>
              <p:nvPr/>
            </p:nvSpPr>
            <p:spPr>
              <a:xfrm>
                <a:off x="4982082" y="1829671"/>
                <a:ext cx="25928" cy="26225"/>
              </a:xfrm>
              <a:custGeom>
                <a:avLst/>
                <a:gdLst/>
                <a:ahLst/>
                <a:cxnLst/>
                <a:rect l="l" t="t" r="r" b="b"/>
                <a:pathLst>
                  <a:path w="786" h="795" extrusionOk="0">
                    <a:moveTo>
                      <a:pt x="259" y="81"/>
                    </a:moveTo>
                    <a:cubicBezTo>
                      <a:pt x="438" y="1"/>
                      <a:pt x="643" y="90"/>
                      <a:pt x="714" y="268"/>
                    </a:cubicBezTo>
                    <a:cubicBezTo>
                      <a:pt x="786" y="447"/>
                      <a:pt x="696" y="652"/>
                      <a:pt x="518" y="723"/>
                    </a:cubicBezTo>
                    <a:cubicBezTo>
                      <a:pt x="340" y="795"/>
                      <a:pt x="143" y="714"/>
                      <a:pt x="72" y="536"/>
                    </a:cubicBezTo>
                    <a:cubicBezTo>
                      <a:pt x="1" y="357"/>
                      <a:pt x="90" y="152"/>
                      <a:pt x="259" y="8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588" name="Google Shape;588;p7"/>
              <p:cNvSpPr/>
              <p:nvPr/>
            </p:nvSpPr>
            <p:spPr>
              <a:xfrm>
                <a:off x="5014442" y="1916198"/>
                <a:ext cx="25928" cy="25928"/>
              </a:xfrm>
              <a:custGeom>
                <a:avLst/>
                <a:gdLst/>
                <a:ahLst/>
                <a:cxnLst/>
                <a:rect l="l" t="t" r="r" b="b"/>
                <a:pathLst>
                  <a:path w="786" h="786" extrusionOk="0">
                    <a:moveTo>
                      <a:pt x="277" y="63"/>
                    </a:moveTo>
                    <a:cubicBezTo>
                      <a:pt x="465" y="0"/>
                      <a:pt x="661" y="99"/>
                      <a:pt x="723" y="286"/>
                    </a:cubicBezTo>
                    <a:cubicBezTo>
                      <a:pt x="786" y="464"/>
                      <a:pt x="688" y="670"/>
                      <a:pt x="500" y="723"/>
                    </a:cubicBezTo>
                    <a:cubicBezTo>
                      <a:pt x="322" y="785"/>
                      <a:pt x="126" y="687"/>
                      <a:pt x="63" y="509"/>
                    </a:cubicBezTo>
                    <a:cubicBezTo>
                      <a:pt x="1" y="322"/>
                      <a:pt x="99" y="125"/>
                      <a:pt x="277" y="63"/>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589" name="Google Shape;589;p7"/>
              <p:cNvSpPr/>
              <p:nvPr/>
            </p:nvSpPr>
            <p:spPr>
              <a:xfrm>
                <a:off x="5041525" y="2004472"/>
                <a:ext cx="25631" cy="25631"/>
              </a:xfrm>
              <a:custGeom>
                <a:avLst/>
                <a:gdLst/>
                <a:ahLst/>
                <a:cxnLst/>
                <a:rect l="l" t="t" r="r" b="b"/>
                <a:pathLst>
                  <a:path w="777" h="777" extrusionOk="0">
                    <a:moveTo>
                      <a:pt x="295" y="54"/>
                    </a:moveTo>
                    <a:cubicBezTo>
                      <a:pt x="482" y="1"/>
                      <a:pt x="670" y="108"/>
                      <a:pt x="723" y="295"/>
                    </a:cubicBezTo>
                    <a:cubicBezTo>
                      <a:pt x="777" y="482"/>
                      <a:pt x="670" y="679"/>
                      <a:pt x="482" y="723"/>
                    </a:cubicBezTo>
                    <a:cubicBezTo>
                      <a:pt x="295" y="777"/>
                      <a:pt x="108" y="661"/>
                      <a:pt x="54" y="482"/>
                    </a:cubicBezTo>
                    <a:cubicBezTo>
                      <a:pt x="1" y="295"/>
                      <a:pt x="108" y="108"/>
                      <a:pt x="295" y="54"/>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590" name="Google Shape;590;p7"/>
              <p:cNvSpPr/>
              <p:nvPr/>
            </p:nvSpPr>
            <p:spPr>
              <a:xfrm>
                <a:off x="5063297" y="2094528"/>
                <a:ext cx="24774" cy="25038"/>
              </a:xfrm>
              <a:custGeom>
                <a:avLst/>
                <a:gdLst/>
                <a:ahLst/>
                <a:cxnLst/>
                <a:rect l="l" t="t" r="r" b="b"/>
                <a:pathLst>
                  <a:path w="751" h="759" extrusionOk="0">
                    <a:moveTo>
                      <a:pt x="304" y="36"/>
                    </a:moveTo>
                    <a:cubicBezTo>
                      <a:pt x="491" y="1"/>
                      <a:pt x="688" y="117"/>
                      <a:pt x="714" y="313"/>
                    </a:cubicBezTo>
                    <a:cubicBezTo>
                      <a:pt x="750" y="500"/>
                      <a:pt x="625" y="687"/>
                      <a:pt x="438" y="723"/>
                    </a:cubicBezTo>
                    <a:cubicBezTo>
                      <a:pt x="251" y="759"/>
                      <a:pt x="72" y="634"/>
                      <a:pt x="36" y="447"/>
                    </a:cubicBezTo>
                    <a:cubicBezTo>
                      <a:pt x="1" y="259"/>
                      <a:pt x="117" y="72"/>
                      <a:pt x="304" y="36"/>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591" name="Google Shape;591;p7"/>
              <p:cNvSpPr/>
              <p:nvPr/>
            </p:nvSpPr>
            <p:spPr>
              <a:xfrm>
                <a:off x="5078603" y="2185475"/>
                <a:ext cx="24477" cy="24741"/>
              </a:xfrm>
              <a:custGeom>
                <a:avLst/>
                <a:gdLst/>
                <a:ahLst/>
                <a:cxnLst/>
                <a:rect l="l" t="t" r="r" b="b"/>
                <a:pathLst>
                  <a:path w="742" h="750" extrusionOk="0">
                    <a:moveTo>
                      <a:pt x="322" y="27"/>
                    </a:moveTo>
                    <a:cubicBezTo>
                      <a:pt x="518" y="0"/>
                      <a:pt x="688" y="134"/>
                      <a:pt x="714" y="330"/>
                    </a:cubicBezTo>
                    <a:cubicBezTo>
                      <a:pt x="741" y="526"/>
                      <a:pt x="607" y="696"/>
                      <a:pt x="411" y="723"/>
                    </a:cubicBezTo>
                    <a:cubicBezTo>
                      <a:pt x="224" y="750"/>
                      <a:pt x="45" y="616"/>
                      <a:pt x="27" y="419"/>
                    </a:cubicBezTo>
                    <a:cubicBezTo>
                      <a:pt x="1" y="232"/>
                      <a:pt x="134" y="54"/>
                      <a:pt x="322" y="27"/>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592" name="Google Shape;592;p7"/>
              <p:cNvSpPr/>
              <p:nvPr/>
            </p:nvSpPr>
            <p:spPr>
              <a:xfrm>
                <a:off x="5088334" y="2277576"/>
                <a:ext cx="23850" cy="23883"/>
              </a:xfrm>
              <a:custGeom>
                <a:avLst/>
                <a:gdLst/>
                <a:ahLst/>
                <a:cxnLst/>
                <a:rect l="l" t="t" r="r" b="b"/>
                <a:pathLst>
                  <a:path w="723" h="724" extrusionOk="0">
                    <a:moveTo>
                      <a:pt x="330" y="18"/>
                    </a:moveTo>
                    <a:cubicBezTo>
                      <a:pt x="526" y="0"/>
                      <a:pt x="696" y="143"/>
                      <a:pt x="705" y="339"/>
                    </a:cubicBezTo>
                    <a:cubicBezTo>
                      <a:pt x="723" y="536"/>
                      <a:pt x="580" y="696"/>
                      <a:pt x="384" y="714"/>
                    </a:cubicBezTo>
                    <a:cubicBezTo>
                      <a:pt x="196" y="723"/>
                      <a:pt x="27" y="580"/>
                      <a:pt x="9" y="393"/>
                    </a:cubicBezTo>
                    <a:cubicBezTo>
                      <a:pt x="0" y="197"/>
                      <a:pt x="143" y="27"/>
                      <a:pt x="330" y="18"/>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593" name="Google Shape;593;p7"/>
              <p:cNvSpPr/>
              <p:nvPr/>
            </p:nvSpPr>
            <p:spPr>
              <a:xfrm>
                <a:off x="5092425" y="2369974"/>
                <a:ext cx="23289" cy="23289"/>
              </a:xfrm>
              <a:custGeom>
                <a:avLst/>
                <a:gdLst/>
                <a:ahLst/>
                <a:cxnLst/>
                <a:rect l="l" t="t" r="r" b="b"/>
                <a:pathLst>
                  <a:path w="706" h="706" extrusionOk="0">
                    <a:moveTo>
                      <a:pt x="340" y="10"/>
                    </a:moveTo>
                    <a:cubicBezTo>
                      <a:pt x="536" y="1"/>
                      <a:pt x="697" y="161"/>
                      <a:pt x="697" y="349"/>
                    </a:cubicBezTo>
                    <a:cubicBezTo>
                      <a:pt x="706" y="545"/>
                      <a:pt x="554" y="705"/>
                      <a:pt x="358" y="705"/>
                    </a:cubicBezTo>
                    <a:cubicBezTo>
                      <a:pt x="170" y="705"/>
                      <a:pt x="10" y="545"/>
                      <a:pt x="1" y="357"/>
                    </a:cubicBezTo>
                    <a:cubicBezTo>
                      <a:pt x="1" y="170"/>
                      <a:pt x="153" y="10"/>
                      <a:pt x="340" y="1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594" name="Google Shape;594;p7"/>
              <p:cNvSpPr/>
              <p:nvPr/>
            </p:nvSpPr>
            <p:spPr>
              <a:xfrm>
                <a:off x="5090083" y="2462075"/>
                <a:ext cx="23883" cy="23586"/>
              </a:xfrm>
              <a:custGeom>
                <a:avLst/>
                <a:gdLst/>
                <a:ahLst/>
                <a:cxnLst/>
                <a:rect l="l" t="t" r="r" b="b"/>
                <a:pathLst>
                  <a:path w="724" h="715" extrusionOk="0">
                    <a:moveTo>
                      <a:pt x="375" y="10"/>
                    </a:moveTo>
                    <a:cubicBezTo>
                      <a:pt x="572" y="19"/>
                      <a:pt x="723" y="179"/>
                      <a:pt x="705" y="376"/>
                    </a:cubicBezTo>
                    <a:cubicBezTo>
                      <a:pt x="696" y="572"/>
                      <a:pt x="527" y="715"/>
                      <a:pt x="331" y="706"/>
                    </a:cubicBezTo>
                    <a:cubicBezTo>
                      <a:pt x="143" y="688"/>
                      <a:pt x="1" y="527"/>
                      <a:pt x="9" y="340"/>
                    </a:cubicBezTo>
                    <a:cubicBezTo>
                      <a:pt x="27" y="144"/>
                      <a:pt x="188" y="1"/>
                      <a:pt x="375" y="1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595" name="Google Shape;595;p7"/>
              <p:cNvSpPr/>
              <p:nvPr/>
            </p:nvSpPr>
            <p:spPr>
              <a:xfrm>
                <a:off x="5081539" y="2553318"/>
                <a:ext cx="24477" cy="24444"/>
              </a:xfrm>
              <a:custGeom>
                <a:avLst/>
                <a:gdLst/>
                <a:ahLst/>
                <a:cxnLst/>
                <a:rect l="l" t="t" r="r" b="b"/>
                <a:pathLst>
                  <a:path w="742" h="741" extrusionOk="0">
                    <a:moveTo>
                      <a:pt x="411" y="27"/>
                    </a:moveTo>
                    <a:cubicBezTo>
                      <a:pt x="607" y="45"/>
                      <a:pt x="741" y="223"/>
                      <a:pt x="715" y="411"/>
                    </a:cubicBezTo>
                    <a:cubicBezTo>
                      <a:pt x="688" y="607"/>
                      <a:pt x="518" y="741"/>
                      <a:pt x="322" y="714"/>
                    </a:cubicBezTo>
                    <a:cubicBezTo>
                      <a:pt x="135" y="696"/>
                      <a:pt x="1" y="518"/>
                      <a:pt x="19" y="330"/>
                    </a:cubicBezTo>
                    <a:cubicBezTo>
                      <a:pt x="45" y="143"/>
                      <a:pt x="224" y="0"/>
                      <a:pt x="411" y="27"/>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596" name="Google Shape;596;p7"/>
              <p:cNvSpPr/>
              <p:nvPr/>
            </p:nvSpPr>
            <p:spPr>
              <a:xfrm>
                <a:off x="5067420" y="2644232"/>
                <a:ext cx="24774" cy="25071"/>
              </a:xfrm>
              <a:custGeom>
                <a:avLst/>
                <a:gdLst/>
                <a:ahLst/>
                <a:cxnLst/>
                <a:rect l="l" t="t" r="r" b="b"/>
                <a:pathLst>
                  <a:path w="751" h="760" extrusionOk="0">
                    <a:moveTo>
                      <a:pt x="438" y="37"/>
                    </a:moveTo>
                    <a:cubicBezTo>
                      <a:pt x="625" y="63"/>
                      <a:pt x="750" y="251"/>
                      <a:pt x="714" y="438"/>
                    </a:cubicBezTo>
                    <a:cubicBezTo>
                      <a:pt x="688" y="634"/>
                      <a:pt x="500" y="759"/>
                      <a:pt x="313" y="724"/>
                    </a:cubicBezTo>
                    <a:cubicBezTo>
                      <a:pt x="126" y="688"/>
                      <a:pt x="1" y="501"/>
                      <a:pt x="36" y="313"/>
                    </a:cubicBezTo>
                    <a:cubicBezTo>
                      <a:pt x="63" y="126"/>
                      <a:pt x="250" y="1"/>
                      <a:pt x="438" y="37"/>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597" name="Google Shape;597;p7"/>
              <p:cNvSpPr/>
              <p:nvPr/>
            </p:nvSpPr>
            <p:spPr>
              <a:xfrm>
                <a:off x="5047991" y="2733991"/>
                <a:ext cx="25071" cy="25631"/>
              </a:xfrm>
              <a:custGeom>
                <a:avLst/>
                <a:gdLst/>
                <a:ahLst/>
                <a:cxnLst/>
                <a:rect l="l" t="t" r="r" b="b"/>
                <a:pathLst>
                  <a:path w="760" h="777" extrusionOk="0">
                    <a:moveTo>
                      <a:pt x="456" y="45"/>
                    </a:moveTo>
                    <a:cubicBezTo>
                      <a:pt x="643" y="90"/>
                      <a:pt x="759" y="286"/>
                      <a:pt x="715" y="474"/>
                    </a:cubicBezTo>
                    <a:cubicBezTo>
                      <a:pt x="670" y="661"/>
                      <a:pt x="474" y="777"/>
                      <a:pt x="286" y="723"/>
                    </a:cubicBezTo>
                    <a:cubicBezTo>
                      <a:pt x="99" y="679"/>
                      <a:pt x="1" y="492"/>
                      <a:pt x="37" y="304"/>
                    </a:cubicBezTo>
                    <a:cubicBezTo>
                      <a:pt x="81" y="117"/>
                      <a:pt x="268" y="1"/>
                      <a:pt x="456" y="45"/>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598" name="Google Shape;598;p7"/>
              <p:cNvSpPr/>
              <p:nvPr/>
            </p:nvSpPr>
            <p:spPr>
              <a:xfrm>
                <a:off x="5021799" y="2822595"/>
                <a:ext cx="25928" cy="25631"/>
              </a:xfrm>
              <a:custGeom>
                <a:avLst/>
                <a:gdLst/>
                <a:ahLst/>
                <a:cxnLst/>
                <a:rect l="l" t="t" r="r" b="b"/>
                <a:pathLst>
                  <a:path w="786" h="777" extrusionOk="0">
                    <a:moveTo>
                      <a:pt x="500" y="54"/>
                    </a:moveTo>
                    <a:cubicBezTo>
                      <a:pt x="688" y="116"/>
                      <a:pt x="786" y="312"/>
                      <a:pt x="723" y="491"/>
                    </a:cubicBezTo>
                    <a:cubicBezTo>
                      <a:pt x="661" y="678"/>
                      <a:pt x="465" y="776"/>
                      <a:pt x="277" y="714"/>
                    </a:cubicBezTo>
                    <a:cubicBezTo>
                      <a:pt x="99" y="651"/>
                      <a:pt x="1" y="464"/>
                      <a:pt x="63" y="277"/>
                    </a:cubicBezTo>
                    <a:cubicBezTo>
                      <a:pt x="126" y="98"/>
                      <a:pt x="322" y="0"/>
                      <a:pt x="500" y="54"/>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599" name="Google Shape;599;p7"/>
              <p:cNvSpPr/>
              <p:nvPr/>
            </p:nvSpPr>
            <p:spPr>
              <a:xfrm>
                <a:off x="4990625" y="2909088"/>
                <a:ext cx="25928" cy="25928"/>
              </a:xfrm>
              <a:custGeom>
                <a:avLst/>
                <a:gdLst/>
                <a:ahLst/>
                <a:cxnLst/>
                <a:rect l="l" t="t" r="r" b="b"/>
                <a:pathLst>
                  <a:path w="786" h="786" extrusionOk="0">
                    <a:moveTo>
                      <a:pt x="518" y="63"/>
                    </a:moveTo>
                    <a:cubicBezTo>
                      <a:pt x="696" y="135"/>
                      <a:pt x="785" y="340"/>
                      <a:pt x="714" y="518"/>
                    </a:cubicBezTo>
                    <a:cubicBezTo>
                      <a:pt x="643" y="697"/>
                      <a:pt x="437" y="786"/>
                      <a:pt x="259" y="715"/>
                    </a:cubicBezTo>
                    <a:cubicBezTo>
                      <a:pt x="81" y="643"/>
                      <a:pt x="0" y="438"/>
                      <a:pt x="63" y="260"/>
                    </a:cubicBezTo>
                    <a:cubicBezTo>
                      <a:pt x="134" y="90"/>
                      <a:pt x="339" y="1"/>
                      <a:pt x="518" y="63"/>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600" name="Google Shape;600;p7"/>
              <p:cNvSpPr/>
              <p:nvPr/>
            </p:nvSpPr>
            <p:spPr>
              <a:xfrm>
                <a:off x="4954141" y="2993569"/>
                <a:ext cx="25928" cy="26522"/>
              </a:xfrm>
              <a:custGeom>
                <a:avLst/>
                <a:gdLst/>
                <a:ahLst/>
                <a:cxnLst/>
                <a:rect l="l" t="t" r="r" b="b"/>
                <a:pathLst>
                  <a:path w="786" h="804" extrusionOk="0">
                    <a:moveTo>
                      <a:pt x="535" y="80"/>
                    </a:moveTo>
                    <a:cubicBezTo>
                      <a:pt x="705" y="161"/>
                      <a:pt x="785" y="366"/>
                      <a:pt x="705" y="544"/>
                    </a:cubicBezTo>
                    <a:cubicBezTo>
                      <a:pt x="625" y="723"/>
                      <a:pt x="419" y="803"/>
                      <a:pt x="250" y="714"/>
                    </a:cubicBezTo>
                    <a:cubicBezTo>
                      <a:pt x="71" y="634"/>
                      <a:pt x="0" y="419"/>
                      <a:pt x="71" y="250"/>
                    </a:cubicBezTo>
                    <a:cubicBezTo>
                      <a:pt x="152" y="72"/>
                      <a:pt x="357" y="0"/>
                      <a:pt x="535" y="8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601" name="Google Shape;601;p7"/>
              <p:cNvSpPr/>
              <p:nvPr/>
            </p:nvSpPr>
            <p:spPr>
              <a:xfrm>
                <a:off x="4911752" y="3075675"/>
                <a:ext cx="26522" cy="26225"/>
              </a:xfrm>
              <a:custGeom>
                <a:avLst/>
                <a:gdLst/>
                <a:ahLst/>
                <a:cxnLst/>
                <a:rect l="l" t="t" r="r" b="b"/>
                <a:pathLst>
                  <a:path w="804" h="795" extrusionOk="0">
                    <a:moveTo>
                      <a:pt x="571" y="89"/>
                    </a:moveTo>
                    <a:cubicBezTo>
                      <a:pt x="741" y="179"/>
                      <a:pt x="803" y="393"/>
                      <a:pt x="705" y="562"/>
                    </a:cubicBezTo>
                    <a:cubicBezTo>
                      <a:pt x="607" y="732"/>
                      <a:pt x="393" y="794"/>
                      <a:pt x="223" y="696"/>
                    </a:cubicBezTo>
                    <a:cubicBezTo>
                      <a:pt x="63" y="598"/>
                      <a:pt x="0" y="393"/>
                      <a:pt x="99" y="223"/>
                    </a:cubicBezTo>
                    <a:cubicBezTo>
                      <a:pt x="188" y="63"/>
                      <a:pt x="402" y="0"/>
                      <a:pt x="571" y="89"/>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602" name="Google Shape;602;p7"/>
              <p:cNvSpPr/>
              <p:nvPr/>
            </p:nvSpPr>
            <p:spPr>
              <a:xfrm>
                <a:off x="4864382" y="3154515"/>
                <a:ext cx="26522" cy="26225"/>
              </a:xfrm>
              <a:custGeom>
                <a:avLst/>
                <a:gdLst/>
                <a:ahLst/>
                <a:cxnLst/>
                <a:rect l="l" t="t" r="r" b="b"/>
                <a:pathLst>
                  <a:path w="804" h="795" extrusionOk="0">
                    <a:moveTo>
                      <a:pt x="589" y="108"/>
                    </a:moveTo>
                    <a:cubicBezTo>
                      <a:pt x="749" y="206"/>
                      <a:pt x="803" y="420"/>
                      <a:pt x="696" y="590"/>
                    </a:cubicBezTo>
                    <a:cubicBezTo>
                      <a:pt x="589" y="750"/>
                      <a:pt x="375" y="795"/>
                      <a:pt x="214" y="697"/>
                    </a:cubicBezTo>
                    <a:cubicBezTo>
                      <a:pt x="54" y="590"/>
                      <a:pt x="0" y="376"/>
                      <a:pt x="107" y="215"/>
                    </a:cubicBezTo>
                    <a:cubicBezTo>
                      <a:pt x="214" y="55"/>
                      <a:pt x="428" y="1"/>
                      <a:pt x="589" y="108"/>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603" name="Google Shape;603;p7"/>
              <p:cNvSpPr/>
              <p:nvPr/>
            </p:nvSpPr>
            <p:spPr>
              <a:xfrm>
                <a:off x="4812592" y="3230750"/>
                <a:ext cx="25928" cy="26225"/>
              </a:xfrm>
              <a:custGeom>
                <a:avLst/>
                <a:gdLst/>
                <a:ahLst/>
                <a:cxnLst/>
                <a:rect l="l" t="t" r="r" b="b"/>
                <a:pathLst>
                  <a:path w="786" h="795" extrusionOk="0">
                    <a:moveTo>
                      <a:pt x="598" y="108"/>
                    </a:moveTo>
                    <a:cubicBezTo>
                      <a:pt x="749" y="224"/>
                      <a:pt x="785" y="447"/>
                      <a:pt x="678" y="598"/>
                    </a:cubicBezTo>
                    <a:cubicBezTo>
                      <a:pt x="562" y="759"/>
                      <a:pt x="348" y="794"/>
                      <a:pt x="187" y="679"/>
                    </a:cubicBezTo>
                    <a:cubicBezTo>
                      <a:pt x="36" y="563"/>
                      <a:pt x="0" y="348"/>
                      <a:pt x="116" y="188"/>
                    </a:cubicBezTo>
                    <a:cubicBezTo>
                      <a:pt x="223" y="36"/>
                      <a:pt x="437" y="1"/>
                      <a:pt x="598" y="108"/>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604" name="Google Shape;604;p7"/>
              <p:cNvSpPr/>
              <p:nvPr/>
            </p:nvSpPr>
            <p:spPr>
              <a:xfrm>
                <a:off x="4755787" y="3303454"/>
                <a:ext cx="25928" cy="25631"/>
              </a:xfrm>
              <a:custGeom>
                <a:avLst/>
                <a:gdLst/>
                <a:ahLst/>
                <a:cxnLst/>
                <a:rect l="l" t="t" r="r" b="b"/>
                <a:pathLst>
                  <a:path w="786" h="777" extrusionOk="0">
                    <a:moveTo>
                      <a:pt x="616" y="125"/>
                    </a:moveTo>
                    <a:cubicBezTo>
                      <a:pt x="767" y="250"/>
                      <a:pt x="785" y="464"/>
                      <a:pt x="660" y="616"/>
                    </a:cubicBezTo>
                    <a:cubicBezTo>
                      <a:pt x="527" y="758"/>
                      <a:pt x="304" y="776"/>
                      <a:pt x="161" y="651"/>
                    </a:cubicBezTo>
                    <a:cubicBezTo>
                      <a:pt x="18" y="526"/>
                      <a:pt x="0" y="312"/>
                      <a:pt x="125" y="161"/>
                    </a:cubicBezTo>
                    <a:cubicBezTo>
                      <a:pt x="250" y="18"/>
                      <a:pt x="473" y="0"/>
                      <a:pt x="616" y="125"/>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605" name="Google Shape;605;p7"/>
              <p:cNvSpPr/>
              <p:nvPr/>
            </p:nvSpPr>
            <p:spPr>
              <a:xfrm>
                <a:off x="4694266" y="3372002"/>
                <a:ext cx="25631" cy="25631"/>
              </a:xfrm>
              <a:custGeom>
                <a:avLst/>
                <a:gdLst/>
                <a:ahLst/>
                <a:cxnLst/>
                <a:rect l="l" t="t" r="r" b="b"/>
                <a:pathLst>
                  <a:path w="777" h="777" extrusionOk="0">
                    <a:moveTo>
                      <a:pt x="625" y="134"/>
                    </a:moveTo>
                    <a:cubicBezTo>
                      <a:pt x="768" y="268"/>
                      <a:pt x="777" y="491"/>
                      <a:pt x="643" y="625"/>
                    </a:cubicBezTo>
                    <a:cubicBezTo>
                      <a:pt x="509" y="768"/>
                      <a:pt x="286" y="777"/>
                      <a:pt x="143" y="643"/>
                    </a:cubicBezTo>
                    <a:cubicBezTo>
                      <a:pt x="10" y="509"/>
                      <a:pt x="1" y="286"/>
                      <a:pt x="135" y="152"/>
                    </a:cubicBezTo>
                    <a:cubicBezTo>
                      <a:pt x="268" y="10"/>
                      <a:pt x="491" y="1"/>
                      <a:pt x="625" y="134"/>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606" name="Google Shape;606;p7"/>
              <p:cNvSpPr/>
              <p:nvPr/>
            </p:nvSpPr>
            <p:spPr>
              <a:xfrm>
                <a:off x="4628950" y="3436756"/>
                <a:ext cx="25334" cy="25631"/>
              </a:xfrm>
              <a:custGeom>
                <a:avLst/>
                <a:gdLst/>
                <a:ahLst/>
                <a:cxnLst/>
                <a:rect l="l" t="t" r="r" b="b"/>
                <a:pathLst>
                  <a:path w="768" h="777" extrusionOk="0">
                    <a:moveTo>
                      <a:pt x="634" y="152"/>
                    </a:moveTo>
                    <a:cubicBezTo>
                      <a:pt x="768" y="286"/>
                      <a:pt x="759" y="509"/>
                      <a:pt x="616" y="643"/>
                    </a:cubicBezTo>
                    <a:cubicBezTo>
                      <a:pt x="473" y="776"/>
                      <a:pt x="259" y="776"/>
                      <a:pt x="125" y="634"/>
                    </a:cubicBezTo>
                    <a:cubicBezTo>
                      <a:pt x="0" y="491"/>
                      <a:pt x="9" y="268"/>
                      <a:pt x="143" y="134"/>
                    </a:cubicBezTo>
                    <a:cubicBezTo>
                      <a:pt x="286" y="0"/>
                      <a:pt x="500" y="9"/>
                      <a:pt x="634" y="152"/>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607" name="Google Shape;607;p7"/>
              <p:cNvSpPr/>
              <p:nvPr/>
            </p:nvSpPr>
            <p:spPr>
              <a:xfrm>
                <a:off x="4558918" y="3497091"/>
                <a:ext cx="25928" cy="25631"/>
              </a:xfrm>
              <a:custGeom>
                <a:avLst/>
                <a:gdLst/>
                <a:ahLst/>
                <a:cxnLst/>
                <a:rect l="l" t="t" r="r" b="b"/>
                <a:pathLst>
                  <a:path w="786" h="777" extrusionOk="0">
                    <a:moveTo>
                      <a:pt x="669" y="170"/>
                    </a:moveTo>
                    <a:cubicBezTo>
                      <a:pt x="785" y="321"/>
                      <a:pt x="767" y="535"/>
                      <a:pt x="607" y="660"/>
                    </a:cubicBezTo>
                    <a:cubicBezTo>
                      <a:pt x="455" y="776"/>
                      <a:pt x="241" y="758"/>
                      <a:pt x="116" y="607"/>
                    </a:cubicBezTo>
                    <a:cubicBezTo>
                      <a:pt x="0" y="455"/>
                      <a:pt x="18" y="241"/>
                      <a:pt x="170" y="116"/>
                    </a:cubicBezTo>
                    <a:cubicBezTo>
                      <a:pt x="321" y="0"/>
                      <a:pt x="544" y="27"/>
                      <a:pt x="669" y="17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608" name="Google Shape;608;p7"/>
              <p:cNvSpPr/>
              <p:nvPr/>
            </p:nvSpPr>
            <p:spPr>
              <a:xfrm>
                <a:off x="4485323" y="3552411"/>
                <a:ext cx="26225" cy="26225"/>
              </a:xfrm>
              <a:custGeom>
                <a:avLst/>
                <a:gdLst/>
                <a:ahLst/>
                <a:cxnLst/>
                <a:rect l="l" t="t" r="r" b="b"/>
                <a:pathLst>
                  <a:path w="795" h="795" extrusionOk="0">
                    <a:moveTo>
                      <a:pt x="679" y="196"/>
                    </a:moveTo>
                    <a:cubicBezTo>
                      <a:pt x="795" y="348"/>
                      <a:pt x="759" y="571"/>
                      <a:pt x="599" y="678"/>
                    </a:cubicBezTo>
                    <a:cubicBezTo>
                      <a:pt x="438" y="794"/>
                      <a:pt x="224" y="758"/>
                      <a:pt x="108" y="598"/>
                    </a:cubicBezTo>
                    <a:cubicBezTo>
                      <a:pt x="1" y="446"/>
                      <a:pt x="37" y="223"/>
                      <a:pt x="197" y="116"/>
                    </a:cubicBezTo>
                    <a:cubicBezTo>
                      <a:pt x="349" y="0"/>
                      <a:pt x="563" y="45"/>
                      <a:pt x="679" y="196"/>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609" name="Google Shape;609;p7"/>
              <p:cNvSpPr/>
              <p:nvPr/>
            </p:nvSpPr>
            <p:spPr>
              <a:xfrm>
                <a:off x="4408528" y="3603607"/>
                <a:ext cx="26225" cy="26225"/>
              </a:xfrm>
              <a:custGeom>
                <a:avLst/>
                <a:gdLst/>
                <a:ahLst/>
                <a:cxnLst/>
                <a:rect l="l" t="t" r="r" b="b"/>
                <a:pathLst>
                  <a:path w="795" h="795" extrusionOk="0">
                    <a:moveTo>
                      <a:pt x="696" y="206"/>
                    </a:moveTo>
                    <a:cubicBezTo>
                      <a:pt x="794" y="366"/>
                      <a:pt x="741" y="589"/>
                      <a:pt x="580" y="696"/>
                    </a:cubicBezTo>
                    <a:cubicBezTo>
                      <a:pt x="420" y="794"/>
                      <a:pt x="206" y="750"/>
                      <a:pt x="107" y="580"/>
                    </a:cubicBezTo>
                    <a:cubicBezTo>
                      <a:pt x="0" y="420"/>
                      <a:pt x="54" y="206"/>
                      <a:pt x="215" y="99"/>
                    </a:cubicBezTo>
                    <a:cubicBezTo>
                      <a:pt x="375" y="0"/>
                      <a:pt x="589" y="45"/>
                      <a:pt x="696" y="206"/>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610" name="Google Shape;610;p7"/>
              <p:cNvSpPr/>
              <p:nvPr/>
            </p:nvSpPr>
            <p:spPr>
              <a:xfrm>
                <a:off x="4328467" y="3649526"/>
                <a:ext cx="26522" cy="26225"/>
              </a:xfrm>
              <a:custGeom>
                <a:avLst/>
                <a:gdLst/>
                <a:ahLst/>
                <a:cxnLst/>
                <a:rect l="l" t="t" r="r" b="b"/>
                <a:pathLst>
                  <a:path w="804" h="795" extrusionOk="0">
                    <a:moveTo>
                      <a:pt x="715" y="241"/>
                    </a:moveTo>
                    <a:cubicBezTo>
                      <a:pt x="804" y="410"/>
                      <a:pt x="741" y="616"/>
                      <a:pt x="563" y="705"/>
                    </a:cubicBezTo>
                    <a:cubicBezTo>
                      <a:pt x="393" y="794"/>
                      <a:pt x="179" y="723"/>
                      <a:pt x="90" y="553"/>
                    </a:cubicBezTo>
                    <a:cubicBezTo>
                      <a:pt x="1" y="384"/>
                      <a:pt x="72" y="179"/>
                      <a:pt x="242" y="89"/>
                    </a:cubicBezTo>
                    <a:cubicBezTo>
                      <a:pt x="411" y="0"/>
                      <a:pt x="625" y="71"/>
                      <a:pt x="715" y="24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611" name="Google Shape;611;p7"/>
              <p:cNvSpPr/>
              <p:nvPr/>
            </p:nvSpPr>
            <p:spPr>
              <a:xfrm>
                <a:off x="4245801" y="3690133"/>
                <a:ext cx="26489" cy="26225"/>
              </a:xfrm>
              <a:custGeom>
                <a:avLst/>
                <a:gdLst/>
                <a:ahLst/>
                <a:cxnLst/>
                <a:rect l="l" t="t" r="r" b="b"/>
                <a:pathLst>
                  <a:path w="803" h="795" extrusionOk="0">
                    <a:moveTo>
                      <a:pt x="723" y="250"/>
                    </a:moveTo>
                    <a:cubicBezTo>
                      <a:pt x="803" y="428"/>
                      <a:pt x="723" y="634"/>
                      <a:pt x="544" y="714"/>
                    </a:cubicBezTo>
                    <a:cubicBezTo>
                      <a:pt x="366" y="794"/>
                      <a:pt x="161" y="714"/>
                      <a:pt x="80" y="535"/>
                    </a:cubicBezTo>
                    <a:cubicBezTo>
                      <a:pt x="0" y="366"/>
                      <a:pt x="80" y="152"/>
                      <a:pt x="259" y="80"/>
                    </a:cubicBezTo>
                    <a:cubicBezTo>
                      <a:pt x="428" y="0"/>
                      <a:pt x="633" y="80"/>
                      <a:pt x="723" y="25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612" name="Google Shape;612;p7"/>
              <p:cNvSpPr/>
              <p:nvPr/>
            </p:nvSpPr>
            <p:spPr>
              <a:xfrm>
                <a:off x="4161023" y="3725430"/>
                <a:ext cx="25928" cy="26225"/>
              </a:xfrm>
              <a:custGeom>
                <a:avLst/>
                <a:gdLst/>
                <a:ahLst/>
                <a:cxnLst/>
                <a:rect l="l" t="t" r="r" b="b"/>
                <a:pathLst>
                  <a:path w="786" h="795" extrusionOk="0">
                    <a:moveTo>
                      <a:pt x="715" y="268"/>
                    </a:moveTo>
                    <a:cubicBezTo>
                      <a:pt x="786" y="447"/>
                      <a:pt x="697" y="652"/>
                      <a:pt x="518" y="723"/>
                    </a:cubicBezTo>
                    <a:cubicBezTo>
                      <a:pt x="331" y="795"/>
                      <a:pt x="135" y="705"/>
                      <a:pt x="63" y="527"/>
                    </a:cubicBezTo>
                    <a:cubicBezTo>
                      <a:pt x="1" y="349"/>
                      <a:pt x="90" y="143"/>
                      <a:pt x="268" y="72"/>
                    </a:cubicBezTo>
                    <a:cubicBezTo>
                      <a:pt x="447" y="1"/>
                      <a:pt x="643" y="90"/>
                      <a:pt x="715" y="268"/>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613" name="Google Shape;613;p7"/>
              <p:cNvSpPr/>
              <p:nvPr/>
            </p:nvSpPr>
            <p:spPr>
              <a:xfrm>
                <a:off x="4073936" y="3755746"/>
                <a:ext cx="25631" cy="25334"/>
              </a:xfrm>
              <a:custGeom>
                <a:avLst/>
                <a:gdLst/>
                <a:ahLst/>
                <a:cxnLst/>
                <a:rect l="l" t="t" r="r" b="b"/>
                <a:pathLst>
                  <a:path w="777" h="768" extrusionOk="0">
                    <a:moveTo>
                      <a:pt x="723" y="286"/>
                    </a:moveTo>
                    <a:cubicBezTo>
                      <a:pt x="776" y="464"/>
                      <a:pt x="678" y="670"/>
                      <a:pt x="491" y="714"/>
                    </a:cubicBezTo>
                    <a:cubicBezTo>
                      <a:pt x="304" y="768"/>
                      <a:pt x="107" y="661"/>
                      <a:pt x="54" y="482"/>
                    </a:cubicBezTo>
                    <a:cubicBezTo>
                      <a:pt x="0" y="295"/>
                      <a:pt x="98" y="108"/>
                      <a:pt x="286" y="54"/>
                    </a:cubicBezTo>
                    <a:cubicBezTo>
                      <a:pt x="473" y="1"/>
                      <a:pt x="660" y="99"/>
                      <a:pt x="723" y="286"/>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614" name="Google Shape;614;p7"/>
              <p:cNvSpPr/>
              <p:nvPr/>
            </p:nvSpPr>
            <p:spPr>
              <a:xfrm>
                <a:off x="3985067" y="3779596"/>
                <a:ext cx="25334" cy="25334"/>
              </a:xfrm>
              <a:custGeom>
                <a:avLst/>
                <a:gdLst/>
                <a:ahLst/>
                <a:cxnLst/>
                <a:rect l="l" t="t" r="r" b="b"/>
                <a:pathLst>
                  <a:path w="768" h="768" extrusionOk="0">
                    <a:moveTo>
                      <a:pt x="723" y="303"/>
                    </a:moveTo>
                    <a:cubicBezTo>
                      <a:pt x="767" y="491"/>
                      <a:pt x="651" y="678"/>
                      <a:pt x="464" y="723"/>
                    </a:cubicBezTo>
                    <a:cubicBezTo>
                      <a:pt x="277" y="767"/>
                      <a:pt x="80" y="651"/>
                      <a:pt x="45" y="464"/>
                    </a:cubicBezTo>
                    <a:cubicBezTo>
                      <a:pt x="0" y="277"/>
                      <a:pt x="116" y="89"/>
                      <a:pt x="303" y="45"/>
                    </a:cubicBezTo>
                    <a:cubicBezTo>
                      <a:pt x="491" y="0"/>
                      <a:pt x="678" y="116"/>
                      <a:pt x="723" y="303"/>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615" name="Google Shape;615;p7"/>
              <p:cNvSpPr/>
              <p:nvPr/>
            </p:nvSpPr>
            <p:spPr>
              <a:xfrm>
                <a:off x="3895012" y="3798135"/>
                <a:ext cx="24741" cy="24741"/>
              </a:xfrm>
              <a:custGeom>
                <a:avLst/>
                <a:gdLst/>
                <a:ahLst/>
                <a:cxnLst/>
                <a:rect l="l" t="t" r="r" b="b"/>
                <a:pathLst>
                  <a:path w="750" h="750" extrusionOk="0">
                    <a:moveTo>
                      <a:pt x="723" y="312"/>
                    </a:moveTo>
                    <a:cubicBezTo>
                      <a:pt x="750" y="500"/>
                      <a:pt x="625" y="687"/>
                      <a:pt x="428" y="714"/>
                    </a:cubicBezTo>
                    <a:cubicBezTo>
                      <a:pt x="241" y="750"/>
                      <a:pt x="63" y="625"/>
                      <a:pt x="27" y="437"/>
                    </a:cubicBezTo>
                    <a:cubicBezTo>
                      <a:pt x="0" y="250"/>
                      <a:pt x="125" y="63"/>
                      <a:pt x="312" y="36"/>
                    </a:cubicBezTo>
                    <a:cubicBezTo>
                      <a:pt x="509" y="0"/>
                      <a:pt x="687" y="125"/>
                      <a:pt x="723" y="312"/>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616" name="Google Shape;616;p7"/>
              <p:cNvSpPr/>
              <p:nvPr/>
            </p:nvSpPr>
            <p:spPr>
              <a:xfrm>
                <a:off x="3804065" y="3811066"/>
                <a:ext cx="24180" cy="24477"/>
              </a:xfrm>
              <a:custGeom>
                <a:avLst/>
                <a:gdLst/>
                <a:ahLst/>
                <a:cxnLst/>
                <a:rect l="l" t="t" r="r" b="b"/>
                <a:pathLst>
                  <a:path w="733" h="742" extrusionOk="0">
                    <a:moveTo>
                      <a:pt x="714" y="322"/>
                    </a:moveTo>
                    <a:cubicBezTo>
                      <a:pt x="732" y="518"/>
                      <a:pt x="589" y="688"/>
                      <a:pt x="402" y="714"/>
                    </a:cubicBezTo>
                    <a:cubicBezTo>
                      <a:pt x="206" y="741"/>
                      <a:pt x="36" y="590"/>
                      <a:pt x="18" y="402"/>
                    </a:cubicBezTo>
                    <a:cubicBezTo>
                      <a:pt x="1" y="206"/>
                      <a:pt x="134" y="45"/>
                      <a:pt x="331" y="19"/>
                    </a:cubicBezTo>
                    <a:cubicBezTo>
                      <a:pt x="518" y="1"/>
                      <a:pt x="688" y="135"/>
                      <a:pt x="714" y="322"/>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617" name="Google Shape;617;p7"/>
              <p:cNvSpPr/>
              <p:nvPr/>
            </p:nvSpPr>
            <p:spPr>
              <a:xfrm>
                <a:off x="3712558" y="3817828"/>
                <a:ext cx="23553" cy="23289"/>
              </a:xfrm>
              <a:custGeom>
                <a:avLst/>
                <a:gdLst/>
                <a:ahLst/>
                <a:cxnLst/>
                <a:rect l="l" t="t" r="r" b="b"/>
                <a:pathLst>
                  <a:path w="714" h="706" extrusionOk="0">
                    <a:moveTo>
                      <a:pt x="696" y="349"/>
                    </a:moveTo>
                    <a:cubicBezTo>
                      <a:pt x="714" y="536"/>
                      <a:pt x="562" y="697"/>
                      <a:pt x="366" y="706"/>
                    </a:cubicBezTo>
                    <a:cubicBezTo>
                      <a:pt x="170" y="706"/>
                      <a:pt x="9" y="554"/>
                      <a:pt x="0" y="367"/>
                    </a:cubicBezTo>
                    <a:cubicBezTo>
                      <a:pt x="0" y="170"/>
                      <a:pt x="143" y="10"/>
                      <a:pt x="339" y="10"/>
                    </a:cubicBezTo>
                    <a:cubicBezTo>
                      <a:pt x="526" y="1"/>
                      <a:pt x="687" y="153"/>
                      <a:pt x="696" y="349"/>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618" name="Google Shape;618;p7"/>
              <p:cNvSpPr/>
              <p:nvPr/>
            </p:nvSpPr>
            <p:spPr>
              <a:xfrm>
                <a:off x="3620127" y="3818422"/>
                <a:ext cx="23586" cy="23289"/>
              </a:xfrm>
              <a:custGeom>
                <a:avLst/>
                <a:gdLst/>
                <a:ahLst/>
                <a:cxnLst/>
                <a:rect l="l" t="t" r="r" b="b"/>
                <a:pathLst>
                  <a:path w="715" h="706" extrusionOk="0">
                    <a:moveTo>
                      <a:pt x="706" y="367"/>
                    </a:moveTo>
                    <a:cubicBezTo>
                      <a:pt x="706" y="554"/>
                      <a:pt x="545" y="706"/>
                      <a:pt x="349" y="706"/>
                    </a:cubicBezTo>
                    <a:cubicBezTo>
                      <a:pt x="153" y="697"/>
                      <a:pt x="1" y="536"/>
                      <a:pt x="10" y="349"/>
                    </a:cubicBezTo>
                    <a:cubicBezTo>
                      <a:pt x="19" y="152"/>
                      <a:pt x="179" y="1"/>
                      <a:pt x="367" y="10"/>
                    </a:cubicBezTo>
                    <a:cubicBezTo>
                      <a:pt x="563" y="10"/>
                      <a:pt x="715" y="170"/>
                      <a:pt x="706" y="367"/>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619" name="Google Shape;619;p7"/>
              <p:cNvSpPr/>
              <p:nvPr/>
            </p:nvSpPr>
            <p:spPr>
              <a:xfrm>
                <a:off x="3527729" y="3813144"/>
                <a:ext cx="24180" cy="23850"/>
              </a:xfrm>
              <a:custGeom>
                <a:avLst/>
                <a:gdLst/>
                <a:ahLst/>
                <a:cxnLst/>
                <a:rect l="l" t="t" r="r" b="b"/>
                <a:pathLst>
                  <a:path w="733" h="723" extrusionOk="0">
                    <a:moveTo>
                      <a:pt x="723" y="393"/>
                    </a:moveTo>
                    <a:cubicBezTo>
                      <a:pt x="705" y="580"/>
                      <a:pt x="536" y="723"/>
                      <a:pt x="340" y="705"/>
                    </a:cubicBezTo>
                    <a:cubicBezTo>
                      <a:pt x="143" y="696"/>
                      <a:pt x="1" y="527"/>
                      <a:pt x="19" y="339"/>
                    </a:cubicBezTo>
                    <a:cubicBezTo>
                      <a:pt x="36" y="143"/>
                      <a:pt x="206" y="0"/>
                      <a:pt x="402" y="18"/>
                    </a:cubicBezTo>
                    <a:cubicBezTo>
                      <a:pt x="590" y="27"/>
                      <a:pt x="732" y="196"/>
                      <a:pt x="723" y="393"/>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620" name="Google Shape;620;p7"/>
              <p:cNvSpPr/>
              <p:nvPr/>
            </p:nvSpPr>
            <p:spPr>
              <a:xfrm>
                <a:off x="3435924" y="3802258"/>
                <a:ext cx="24741" cy="24444"/>
              </a:xfrm>
              <a:custGeom>
                <a:avLst/>
                <a:gdLst/>
                <a:ahLst/>
                <a:cxnLst/>
                <a:rect l="l" t="t" r="r" b="b"/>
                <a:pathLst>
                  <a:path w="750" h="741" extrusionOk="0">
                    <a:moveTo>
                      <a:pt x="723" y="419"/>
                    </a:moveTo>
                    <a:cubicBezTo>
                      <a:pt x="696" y="607"/>
                      <a:pt x="518" y="741"/>
                      <a:pt x="322" y="714"/>
                    </a:cubicBezTo>
                    <a:cubicBezTo>
                      <a:pt x="134" y="687"/>
                      <a:pt x="0" y="500"/>
                      <a:pt x="36" y="312"/>
                    </a:cubicBezTo>
                    <a:cubicBezTo>
                      <a:pt x="63" y="125"/>
                      <a:pt x="241" y="0"/>
                      <a:pt x="429" y="27"/>
                    </a:cubicBezTo>
                    <a:cubicBezTo>
                      <a:pt x="616" y="54"/>
                      <a:pt x="750" y="223"/>
                      <a:pt x="723" y="419"/>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621" name="Google Shape;621;p7"/>
              <p:cNvSpPr/>
              <p:nvPr/>
            </p:nvSpPr>
            <p:spPr>
              <a:xfrm>
                <a:off x="3345275" y="3784874"/>
                <a:ext cx="25038" cy="25071"/>
              </a:xfrm>
              <a:custGeom>
                <a:avLst/>
                <a:gdLst/>
                <a:ahLst/>
                <a:cxnLst/>
                <a:rect l="l" t="t" r="r" b="b"/>
                <a:pathLst>
                  <a:path w="759" h="760" extrusionOk="0">
                    <a:moveTo>
                      <a:pt x="723" y="456"/>
                    </a:moveTo>
                    <a:cubicBezTo>
                      <a:pt x="679" y="643"/>
                      <a:pt x="500" y="759"/>
                      <a:pt x="304" y="723"/>
                    </a:cubicBezTo>
                    <a:cubicBezTo>
                      <a:pt x="117" y="679"/>
                      <a:pt x="1" y="491"/>
                      <a:pt x="36" y="304"/>
                    </a:cubicBezTo>
                    <a:cubicBezTo>
                      <a:pt x="81" y="117"/>
                      <a:pt x="268" y="1"/>
                      <a:pt x="456" y="36"/>
                    </a:cubicBezTo>
                    <a:cubicBezTo>
                      <a:pt x="643" y="81"/>
                      <a:pt x="759" y="268"/>
                      <a:pt x="723" y="456"/>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622" name="Google Shape;622;p7"/>
              <p:cNvSpPr/>
              <p:nvPr/>
            </p:nvSpPr>
            <p:spPr>
              <a:xfrm>
                <a:off x="3255516" y="3761914"/>
                <a:ext cx="25928" cy="25664"/>
              </a:xfrm>
              <a:custGeom>
                <a:avLst/>
                <a:gdLst/>
                <a:ahLst/>
                <a:cxnLst/>
                <a:rect l="l" t="t" r="r" b="b"/>
                <a:pathLst>
                  <a:path w="786" h="778" extrusionOk="0">
                    <a:moveTo>
                      <a:pt x="732" y="483"/>
                    </a:moveTo>
                    <a:cubicBezTo>
                      <a:pt x="679" y="670"/>
                      <a:pt x="483" y="777"/>
                      <a:pt x="295" y="724"/>
                    </a:cubicBezTo>
                    <a:cubicBezTo>
                      <a:pt x="108" y="670"/>
                      <a:pt x="1" y="474"/>
                      <a:pt x="54" y="295"/>
                    </a:cubicBezTo>
                    <a:cubicBezTo>
                      <a:pt x="117" y="108"/>
                      <a:pt x="304" y="1"/>
                      <a:pt x="491" y="54"/>
                    </a:cubicBezTo>
                    <a:cubicBezTo>
                      <a:pt x="670" y="108"/>
                      <a:pt x="786" y="295"/>
                      <a:pt x="732" y="483"/>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623" name="Google Shape;623;p7"/>
              <p:cNvSpPr/>
              <p:nvPr/>
            </p:nvSpPr>
            <p:spPr>
              <a:xfrm>
                <a:off x="3167538" y="3733974"/>
                <a:ext cx="26225" cy="25631"/>
              </a:xfrm>
              <a:custGeom>
                <a:avLst/>
                <a:gdLst/>
                <a:ahLst/>
                <a:cxnLst/>
                <a:rect l="l" t="t" r="r" b="b"/>
                <a:pathLst>
                  <a:path w="795" h="777" extrusionOk="0">
                    <a:moveTo>
                      <a:pt x="732" y="491"/>
                    </a:moveTo>
                    <a:cubicBezTo>
                      <a:pt x="669" y="678"/>
                      <a:pt x="464" y="777"/>
                      <a:pt x="286" y="714"/>
                    </a:cubicBezTo>
                    <a:cubicBezTo>
                      <a:pt x="99" y="652"/>
                      <a:pt x="0" y="446"/>
                      <a:pt x="72" y="268"/>
                    </a:cubicBezTo>
                    <a:cubicBezTo>
                      <a:pt x="134" y="90"/>
                      <a:pt x="339" y="0"/>
                      <a:pt x="518" y="54"/>
                    </a:cubicBezTo>
                    <a:cubicBezTo>
                      <a:pt x="696" y="116"/>
                      <a:pt x="794" y="313"/>
                      <a:pt x="732" y="49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624" name="Google Shape;624;p7"/>
              <p:cNvSpPr/>
              <p:nvPr/>
            </p:nvSpPr>
            <p:spPr>
              <a:xfrm>
                <a:off x="3081903" y="3699535"/>
                <a:ext cx="26225" cy="26225"/>
              </a:xfrm>
              <a:custGeom>
                <a:avLst/>
                <a:gdLst/>
                <a:ahLst/>
                <a:cxnLst/>
                <a:rect l="l" t="t" r="r" b="b"/>
                <a:pathLst>
                  <a:path w="795" h="795" extrusionOk="0">
                    <a:moveTo>
                      <a:pt x="714" y="545"/>
                    </a:moveTo>
                    <a:cubicBezTo>
                      <a:pt x="643" y="714"/>
                      <a:pt x="437" y="795"/>
                      <a:pt x="259" y="714"/>
                    </a:cubicBezTo>
                    <a:cubicBezTo>
                      <a:pt x="81" y="634"/>
                      <a:pt x="0" y="429"/>
                      <a:pt x="81" y="250"/>
                    </a:cubicBezTo>
                    <a:cubicBezTo>
                      <a:pt x="161" y="81"/>
                      <a:pt x="366" y="1"/>
                      <a:pt x="536" y="81"/>
                    </a:cubicBezTo>
                    <a:cubicBezTo>
                      <a:pt x="714" y="152"/>
                      <a:pt x="794" y="366"/>
                      <a:pt x="714" y="545"/>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625" name="Google Shape;625;p7"/>
              <p:cNvSpPr/>
              <p:nvPr/>
            </p:nvSpPr>
            <p:spPr>
              <a:xfrm>
                <a:off x="2998609" y="3660115"/>
                <a:ext cx="26225" cy="26225"/>
              </a:xfrm>
              <a:custGeom>
                <a:avLst/>
                <a:gdLst/>
                <a:ahLst/>
                <a:cxnLst/>
                <a:rect l="l" t="t" r="r" b="b"/>
                <a:pathLst>
                  <a:path w="795" h="795" extrusionOk="0">
                    <a:moveTo>
                      <a:pt x="714" y="553"/>
                    </a:moveTo>
                    <a:cubicBezTo>
                      <a:pt x="625" y="723"/>
                      <a:pt x="411" y="794"/>
                      <a:pt x="242" y="705"/>
                    </a:cubicBezTo>
                    <a:cubicBezTo>
                      <a:pt x="72" y="616"/>
                      <a:pt x="1" y="402"/>
                      <a:pt x="90" y="232"/>
                    </a:cubicBezTo>
                    <a:cubicBezTo>
                      <a:pt x="179" y="63"/>
                      <a:pt x="393" y="0"/>
                      <a:pt x="563" y="81"/>
                    </a:cubicBezTo>
                    <a:cubicBezTo>
                      <a:pt x="732" y="170"/>
                      <a:pt x="795" y="384"/>
                      <a:pt x="714" y="553"/>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626" name="Google Shape;626;p7"/>
              <p:cNvSpPr/>
              <p:nvPr/>
            </p:nvSpPr>
            <p:spPr>
              <a:xfrm>
                <a:off x="2917691" y="3615681"/>
                <a:ext cx="26522" cy="25928"/>
              </a:xfrm>
              <a:custGeom>
                <a:avLst/>
                <a:gdLst/>
                <a:ahLst/>
                <a:cxnLst/>
                <a:rect l="l" t="t" r="r" b="b"/>
                <a:pathLst>
                  <a:path w="804" h="786" extrusionOk="0">
                    <a:moveTo>
                      <a:pt x="705" y="571"/>
                    </a:moveTo>
                    <a:cubicBezTo>
                      <a:pt x="616" y="732"/>
                      <a:pt x="393" y="785"/>
                      <a:pt x="232" y="687"/>
                    </a:cubicBezTo>
                    <a:cubicBezTo>
                      <a:pt x="63" y="598"/>
                      <a:pt x="0" y="384"/>
                      <a:pt x="107" y="214"/>
                    </a:cubicBezTo>
                    <a:cubicBezTo>
                      <a:pt x="206" y="54"/>
                      <a:pt x="420" y="0"/>
                      <a:pt x="589" y="89"/>
                    </a:cubicBezTo>
                    <a:cubicBezTo>
                      <a:pt x="750" y="188"/>
                      <a:pt x="803" y="402"/>
                      <a:pt x="705" y="57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627" name="Google Shape;627;p7"/>
              <p:cNvSpPr/>
              <p:nvPr/>
            </p:nvSpPr>
            <p:spPr>
              <a:xfrm>
                <a:off x="2840599" y="3565639"/>
                <a:ext cx="25928" cy="26522"/>
              </a:xfrm>
              <a:custGeom>
                <a:avLst/>
                <a:gdLst/>
                <a:ahLst/>
                <a:cxnLst/>
                <a:rect l="l" t="t" r="r" b="b"/>
                <a:pathLst>
                  <a:path w="786" h="804" extrusionOk="0">
                    <a:moveTo>
                      <a:pt x="678" y="607"/>
                    </a:moveTo>
                    <a:cubicBezTo>
                      <a:pt x="571" y="768"/>
                      <a:pt x="357" y="804"/>
                      <a:pt x="196" y="688"/>
                    </a:cubicBezTo>
                    <a:cubicBezTo>
                      <a:pt x="36" y="580"/>
                      <a:pt x="0" y="357"/>
                      <a:pt x="107" y="197"/>
                    </a:cubicBezTo>
                    <a:cubicBezTo>
                      <a:pt x="214" y="45"/>
                      <a:pt x="428" y="1"/>
                      <a:pt x="589" y="117"/>
                    </a:cubicBezTo>
                    <a:cubicBezTo>
                      <a:pt x="741" y="224"/>
                      <a:pt x="785" y="447"/>
                      <a:pt x="678" y="607"/>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628" name="Google Shape;628;p7"/>
              <p:cNvSpPr/>
              <p:nvPr/>
            </p:nvSpPr>
            <p:spPr>
              <a:xfrm>
                <a:off x="2766410" y="3511209"/>
                <a:ext cx="25961" cy="25928"/>
              </a:xfrm>
              <a:custGeom>
                <a:avLst/>
                <a:gdLst/>
                <a:ahLst/>
                <a:cxnLst/>
                <a:rect l="l" t="t" r="r" b="b"/>
                <a:pathLst>
                  <a:path w="787" h="786" extrusionOk="0">
                    <a:moveTo>
                      <a:pt x="670" y="607"/>
                    </a:moveTo>
                    <a:cubicBezTo>
                      <a:pt x="554" y="759"/>
                      <a:pt x="331" y="785"/>
                      <a:pt x="179" y="669"/>
                    </a:cubicBezTo>
                    <a:cubicBezTo>
                      <a:pt x="28" y="544"/>
                      <a:pt x="1" y="330"/>
                      <a:pt x="117" y="179"/>
                    </a:cubicBezTo>
                    <a:cubicBezTo>
                      <a:pt x="242" y="27"/>
                      <a:pt x="456" y="0"/>
                      <a:pt x="608" y="116"/>
                    </a:cubicBezTo>
                    <a:cubicBezTo>
                      <a:pt x="759" y="241"/>
                      <a:pt x="786" y="455"/>
                      <a:pt x="670" y="607"/>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629" name="Google Shape;629;p7"/>
              <p:cNvSpPr/>
              <p:nvPr/>
            </p:nvSpPr>
            <p:spPr>
              <a:xfrm>
                <a:off x="2695520" y="3452360"/>
                <a:ext cx="25928" cy="25631"/>
              </a:xfrm>
              <a:custGeom>
                <a:avLst/>
                <a:gdLst/>
                <a:ahLst/>
                <a:cxnLst/>
                <a:rect l="l" t="t" r="r" b="b"/>
                <a:pathLst>
                  <a:path w="786" h="777" extrusionOk="0">
                    <a:moveTo>
                      <a:pt x="660" y="616"/>
                    </a:moveTo>
                    <a:cubicBezTo>
                      <a:pt x="535" y="758"/>
                      <a:pt x="312" y="776"/>
                      <a:pt x="170" y="642"/>
                    </a:cubicBezTo>
                    <a:cubicBezTo>
                      <a:pt x="18" y="517"/>
                      <a:pt x="0" y="303"/>
                      <a:pt x="134" y="161"/>
                    </a:cubicBezTo>
                    <a:cubicBezTo>
                      <a:pt x="259" y="18"/>
                      <a:pt x="482" y="0"/>
                      <a:pt x="633" y="125"/>
                    </a:cubicBezTo>
                    <a:cubicBezTo>
                      <a:pt x="776" y="250"/>
                      <a:pt x="785" y="473"/>
                      <a:pt x="660" y="616"/>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630" name="Google Shape;630;p7"/>
              <p:cNvSpPr/>
              <p:nvPr/>
            </p:nvSpPr>
            <p:spPr>
              <a:xfrm>
                <a:off x="2629281" y="3388793"/>
                <a:ext cx="25071" cy="25631"/>
              </a:xfrm>
              <a:custGeom>
                <a:avLst/>
                <a:gdLst/>
                <a:ahLst/>
                <a:cxnLst/>
                <a:rect l="l" t="t" r="r" b="b"/>
                <a:pathLst>
                  <a:path w="760" h="777" extrusionOk="0">
                    <a:moveTo>
                      <a:pt x="625" y="642"/>
                    </a:moveTo>
                    <a:cubicBezTo>
                      <a:pt x="491" y="776"/>
                      <a:pt x="268" y="767"/>
                      <a:pt x="135" y="633"/>
                    </a:cubicBezTo>
                    <a:cubicBezTo>
                      <a:pt x="1" y="491"/>
                      <a:pt x="1" y="268"/>
                      <a:pt x="144" y="134"/>
                    </a:cubicBezTo>
                    <a:cubicBezTo>
                      <a:pt x="277" y="0"/>
                      <a:pt x="500" y="0"/>
                      <a:pt x="634" y="143"/>
                    </a:cubicBezTo>
                    <a:cubicBezTo>
                      <a:pt x="759" y="277"/>
                      <a:pt x="759" y="500"/>
                      <a:pt x="625" y="642"/>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631" name="Google Shape;631;p7"/>
              <p:cNvSpPr/>
              <p:nvPr/>
            </p:nvSpPr>
            <p:spPr>
              <a:xfrm>
                <a:off x="2566605" y="3320805"/>
                <a:ext cx="25631" cy="25928"/>
              </a:xfrm>
              <a:custGeom>
                <a:avLst/>
                <a:gdLst/>
                <a:ahLst/>
                <a:cxnLst/>
                <a:rect l="l" t="t" r="r" b="b"/>
                <a:pathLst>
                  <a:path w="777" h="786" extrusionOk="0">
                    <a:moveTo>
                      <a:pt x="616" y="652"/>
                    </a:moveTo>
                    <a:cubicBezTo>
                      <a:pt x="473" y="785"/>
                      <a:pt x="259" y="768"/>
                      <a:pt x="125" y="616"/>
                    </a:cubicBezTo>
                    <a:cubicBezTo>
                      <a:pt x="1" y="473"/>
                      <a:pt x="18" y="250"/>
                      <a:pt x="161" y="125"/>
                    </a:cubicBezTo>
                    <a:cubicBezTo>
                      <a:pt x="313" y="0"/>
                      <a:pt x="527" y="18"/>
                      <a:pt x="652" y="161"/>
                    </a:cubicBezTo>
                    <a:cubicBezTo>
                      <a:pt x="777" y="304"/>
                      <a:pt x="768" y="527"/>
                      <a:pt x="616" y="652"/>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632" name="Google Shape;632;p7"/>
              <p:cNvSpPr/>
              <p:nvPr/>
            </p:nvSpPr>
            <p:spPr>
              <a:xfrm>
                <a:off x="2508052" y="3249288"/>
                <a:ext cx="26225" cy="25928"/>
              </a:xfrm>
              <a:custGeom>
                <a:avLst/>
                <a:gdLst/>
                <a:ahLst/>
                <a:cxnLst/>
                <a:rect l="l" t="t" r="r" b="b"/>
                <a:pathLst>
                  <a:path w="795" h="786" extrusionOk="0">
                    <a:moveTo>
                      <a:pt x="616" y="670"/>
                    </a:moveTo>
                    <a:cubicBezTo>
                      <a:pt x="464" y="786"/>
                      <a:pt x="241" y="759"/>
                      <a:pt x="125" y="607"/>
                    </a:cubicBezTo>
                    <a:cubicBezTo>
                      <a:pt x="0" y="447"/>
                      <a:pt x="27" y="232"/>
                      <a:pt x="188" y="117"/>
                    </a:cubicBezTo>
                    <a:cubicBezTo>
                      <a:pt x="339" y="1"/>
                      <a:pt x="562" y="27"/>
                      <a:pt x="678" y="179"/>
                    </a:cubicBezTo>
                    <a:cubicBezTo>
                      <a:pt x="794" y="331"/>
                      <a:pt x="768" y="554"/>
                      <a:pt x="616" y="67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633" name="Google Shape;633;p7"/>
              <p:cNvSpPr/>
              <p:nvPr/>
            </p:nvSpPr>
            <p:spPr>
              <a:xfrm>
                <a:off x="2454777" y="3173945"/>
                <a:ext cx="26225" cy="26522"/>
              </a:xfrm>
              <a:custGeom>
                <a:avLst/>
                <a:gdLst/>
                <a:ahLst/>
                <a:cxnLst/>
                <a:rect l="l" t="t" r="r" b="b"/>
                <a:pathLst>
                  <a:path w="795" h="804" extrusionOk="0">
                    <a:moveTo>
                      <a:pt x="589" y="697"/>
                    </a:moveTo>
                    <a:cubicBezTo>
                      <a:pt x="429" y="804"/>
                      <a:pt x="215" y="759"/>
                      <a:pt x="108" y="590"/>
                    </a:cubicBezTo>
                    <a:cubicBezTo>
                      <a:pt x="1" y="429"/>
                      <a:pt x="45" y="206"/>
                      <a:pt x="206" y="108"/>
                    </a:cubicBezTo>
                    <a:cubicBezTo>
                      <a:pt x="375" y="1"/>
                      <a:pt x="589" y="45"/>
                      <a:pt x="688" y="206"/>
                    </a:cubicBezTo>
                    <a:cubicBezTo>
                      <a:pt x="795" y="367"/>
                      <a:pt x="750" y="590"/>
                      <a:pt x="589" y="697"/>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634" name="Google Shape;634;p7"/>
              <p:cNvSpPr/>
              <p:nvPr/>
            </p:nvSpPr>
            <p:spPr>
              <a:xfrm>
                <a:off x="2406517" y="3095369"/>
                <a:ext cx="26225" cy="26522"/>
              </a:xfrm>
              <a:custGeom>
                <a:avLst/>
                <a:gdLst/>
                <a:ahLst/>
                <a:cxnLst/>
                <a:rect l="l" t="t" r="r" b="b"/>
                <a:pathLst>
                  <a:path w="795" h="804" extrusionOk="0">
                    <a:moveTo>
                      <a:pt x="571" y="706"/>
                    </a:moveTo>
                    <a:cubicBezTo>
                      <a:pt x="402" y="804"/>
                      <a:pt x="188" y="741"/>
                      <a:pt x="99" y="572"/>
                    </a:cubicBezTo>
                    <a:cubicBezTo>
                      <a:pt x="1" y="402"/>
                      <a:pt x="54" y="197"/>
                      <a:pt x="224" y="99"/>
                    </a:cubicBezTo>
                    <a:cubicBezTo>
                      <a:pt x="393" y="1"/>
                      <a:pt x="607" y="63"/>
                      <a:pt x="696" y="233"/>
                    </a:cubicBezTo>
                    <a:cubicBezTo>
                      <a:pt x="795" y="393"/>
                      <a:pt x="732" y="607"/>
                      <a:pt x="571" y="706"/>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635" name="Google Shape;635;p7"/>
              <p:cNvSpPr/>
              <p:nvPr/>
            </p:nvSpPr>
            <p:spPr>
              <a:xfrm>
                <a:off x="2362973" y="3014450"/>
                <a:ext cx="26225" cy="25928"/>
              </a:xfrm>
              <a:custGeom>
                <a:avLst/>
                <a:gdLst/>
                <a:ahLst/>
                <a:cxnLst/>
                <a:rect l="l" t="t" r="r" b="b"/>
                <a:pathLst>
                  <a:path w="795" h="786" extrusionOk="0">
                    <a:moveTo>
                      <a:pt x="553" y="705"/>
                    </a:moveTo>
                    <a:cubicBezTo>
                      <a:pt x="384" y="786"/>
                      <a:pt x="179" y="723"/>
                      <a:pt x="89" y="545"/>
                    </a:cubicBezTo>
                    <a:cubicBezTo>
                      <a:pt x="0" y="375"/>
                      <a:pt x="63" y="161"/>
                      <a:pt x="241" y="81"/>
                    </a:cubicBezTo>
                    <a:cubicBezTo>
                      <a:pt x="411" y="1"/>
                      <a:pt x="625" y="72"/>
                      <a:pt x="714" y="241"/>
                    </a:cubicBezTo>
                    <a:cubicBezTo>
                      <a:pt x="794" y="411"/>
                      <a:pt x="732" y="616"/>
                      <a:pt x="553" y="705"/>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636" name="Google Shape;636;p7"/>
              <p:cNvSpPr/>
              <p:nvPr/>
            </p:nvSpPr>
            <p:spPr>
              <a:xfrm>
                <a:off x="2325004" y="2930299"/>
                <a:ext cx="25928" cy="26522"/>
              </a:xfrm>
              <a:custGeom>
                <a:avLst/>
                <a:gdLst/>
                <a:ahLst/>
                <a:cxnLst/>
                <a:rect l="l" t="t" r="r" b="b"/>
                <a:pathLst>
                  <a:path w="786" h="804" extrusionOk="0">
                    <a:moveTo>
                      <a:pt x="527" y="723"/>
                    </a:moveTo>
                    <a:cubicBezTo>
                      <a:pt x="348" y="803"/>
                      <a:pt x="143" y="714"/>
                      <a:pt x="72" y="535"/>
                    </a:cubicBezTo>
                    <a:cubicBezTo>
                      <a:pt x="0" y="348"/>
                      <a:pt x="90" y="143"/>
                      <a:pt x="268" y="72"/>
                    </a:cubicBezTo>
                    <a:cubicBezTo>
                      <a:pt x="446" y="0"/>
                      <a:pt x="643" y="89"/>
                      <a:pt x="714" y="268"/>
                    </a:cubicBezTo>
                    <a:cubicBezTo>
                      <a:pt x="785" y="446"/>
                      <a:pt x="696" y="651"/>
                      <a:pt x="527" y="723"/>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637" name="Google Shape;637;p7"/>
              <p:cNvSpPr/>
              <p:nvPr/>
            </p:nvSpPr>
            <p:spPr>
              <a:xfrm>
                <a:off x="2292644" y="2844367"/>
                <a:ext cx="25928" cy="25928"/>
              </a:xfrm>
              <a:custGeom>
                <a:avLst/>
                <a:gdLst/>
                <a:ahLst/>
                <a:cxnLst/>
                <a:rect l="l" t="t" r="r" b="b"/>
                <a:pathLst>
                  <a:path w="786" h="786" extrusionOk="0">
                    <a:moveTo>
                      <a:pt x="509" y="714"/>
                    </a:moveTo>
                    <a:cubicBezTo>
                      <a:pt x="330" y="785"/>
                      <a:pt x="125" y="687"/>
                      <a:pt x="63" y="500"/>
                    </a:cubicBezTo>
                    <a:cubicBezTo>
                      <a:pt x="0" y="312"/>
                      <a:pt x="98" y="116"/>
                      <a:pt x="286" y="54"/>
                    </a:cubicBezTo>
                    <a:cubicBezTo>
                      <a:pt x="464" y="0"/>
                      <a:pt x="660" y="98"/>
                      <a:pt x="723" y="277"/>
                    </a:cubicBezTo>
                    <a:cubicBezTo>
                      <a:pt x="785" y="455"/>
                      <a:pt x="687" y="651"/>
                      <a:pt x="509" y="714"/>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638" name="Google Shape;638;p7"/>
              <p:cNvSpPr/>
              <p:nvPr/>
            </p:nvSpPr>
            <p:spPr>
              <a:xfrm>
                <a:off x="2265858" y="2756356"/>
                <a:ext cx="25631" cy="25367"/>
              </a:xfrm>
              <a:custGeom>
                <a:avLst/>
                <a:gdLst/>
                <a:ahLst/>
                <a:cxnLst/>
                <a:rect l="l" t="t" r="r" b="b"/>
                <a:pathLst>
                  <a:path w="777" h="769" extrusionOk="0">
                    <a:moveTo>
                      <a:pt x="482" y="723"/>
                    </a:moveTo>
                    <a:cubicBezTo>
                      <a:pt x="304" y="768"/>
                      <a:pt x="107" y="661"/>
                      <a:pt x="54" y="474"/>
                    </a:cubicBezTo>
                    <a:cubicBezTo>
                      <a:pt x="0" y="286"/>
                      <a:pt x="107" y="99"/>
                      <a:pt x="295" y="45"/>
                    </a:cubicBezTo>
                    <a:cubicBezTo>
                      <a:pt x="482" y="1"/>
                      <a:pt x="669" y="108"/>
                      <a:pt x="723" y="295"/>
                    </a:cubicBezTo>
                    <a:cubicBezTo>
                      <a:pt x="776" y="474"/>
                      <a:pt x="669" y="670"/>
                      <a:pt x="482" y="723"/>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639" name="Google Shape;639;p7"/>
              <p:cNvSpPr/>
              <p:nvPr/>
            </p:nvSpPr>
            <p:spPr>
              <a:xfrm>
                <a:off x="2244944" y="2666894"/>
                <a:ext cx="24774" cy="25071"/>
              </a:xfrm>
              <a:custGeom>
                <a:avLst/>
                <a:gdLst/>
                <a:ahLst/>
                <a:cxnLst/>
                <a:rect l="l" t="t" r="r" b="b"/>
                <a:pathLst>
                  <a:path w="751" h="760" extrusionOk="0">
                    <a:moveTo>
                      <a:pt x="447" y="723"/>
                    </a:moveTo>
                    <a:cubicBezTo>
                      <a:pt x="260" y="759"/>
                      <a:pt x="63" y="643"/>
                      <a:pt x="37" y="447"/>
                    </a:cubicBezTo>
                    <a:cubicBezTo>
                      <a:pt x="1" y="260"/>
                      <a:pt x="126" y="72"/>
                      <a:pt x="313" y="37"/>
                    </a:cubicBezTo>
                    <a:cubicBezTo>
                      <a:pt x="500" y="1"/>
                      <a:pt x="679" y="126"/>
                      <a:pt x="715" y="313"/>
                    </a:cubicBezTo>
                    <a:cubicBezTo>
                      <a:pt x="750" y="500"/>
                      <a:pt x="643" y="679"/>
                      <a:pt x="447" y="723"/>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640" name="Google Shape;640;p7"/>
              <p:cNvSpPr/>
              <p:nvPr/>
            </p:nvSpPr>
            <p:spPr>
              <a:xfrm>
                <a:off x="2230231" y="2576278"/>
                <a:ext cx="24180" cy="24444"/>
              </a:xfrm>
              <a:custGeom>
                <a:avLst/>
                <a:gdLst/>
                <a:ahLst/>
                <a:cxnLst/>
                <a:rect l="l" t="t" r="r" b="b"/>
                <a:pathLst>
                  <a:path w="733" h="741" extrusionOk="0">
                    <a:moveTo>
                      <a:pt x="411" y="714"/>
                    </a:moveTo>
                    <a:cubicBezTo>
                      <a:pt x="224" y="741"/>
                      <a:pt x="45" y="607"/>
                      <a:pt x="19" y="420"/>
                    </a:cubicBezTo>
                    <a:cubicBezTo>
                      <a:pt x="1" y="223"/>
                      <a:pt x="135" y="45"/>
                      <a:pt x="322" y="27"/>
                    </a:cubicBezTo>
                    <a:cubicBezTo>
                      <a:pt x="509" y="0"/>
                      <a:pt x="688" y="134"/>
                      <a:pt x="715" y="321"/>
                    </a:cubicBezTo>
                    <a:cubicBezTo>
                      <a:pt x="732" y="509"/>
                      <a:pt x="599" y="687"/>
                      <a:pt x="411" y="714"/>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641" name="Google Shape;641;p7"/>
              <p:cNvSpPr/>
              <p:nvPr/>
            </p:nvSpPr>
            <p:spPr>
              <a:xfrm>
                <a:off x="2220830" y="2484737"/>
                <a:ext cx="23850" cy="24180"/>
              </a:xfrm>
              <a:custGeom>
                <a:avLst/>
                <a:gdLst/>
                <a:ahLst/>
                <a:cxnLst/>
                <a:rect l="l" t="t" r="r" b="b"/>
                <a:pathLst>
                  <a:path w="723" h="733" extrusionOk="0">
                    <a:moveTo>
                      <a:pt x="393" y="714"/>
                    </a:moveTo>
                    <a:cubicBezTo>
                      <a:pt x="197" y="732"/>
                      <a:pt x="36" y="581"/>
                      <a:pt x="18" y="393"/>
                    </a:cubicBezTo>
                    <a:cubicBezTo>
                      <a:pt x="0" y="197"/>
                      <a:pt x="143" y="28"/>
                      <a:pt x="339" y="19"/>
                    </a:cubicBezTo>
                    <a:cubicBezTo>
                      <a:pt x="527" y="1"/>
                      <a:pt x="696" y="152"/>
                      <a:pt x="714" y="340"/>
                    </a:cubicBezTo>
                    <a:cubicBezTo>
                      <a:pt x="723" y="527"/>
                      <a:pt x="580" y="697"/>
                      <a:pt x="393" y="714"/>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642" name="Google Shape;642;p7"/>
              <p:cNvSpPr/>
              <p:nvPr/>
            </p:nvSpPr>
            <p:spPr>
              <a:xfrm>
                <a:off x="2217300" y="2393230"/>
                <a:ext cx="23289" cy="22992"/>
              </a:xfrm>
              <a:custGeom>
                <a:avLst/>
                <a:gdLst/>
                <a:ahLst/>
                <a:cxnLst/>
                <a:rect l="l" t="t" r="r" b="b"/>
                <a:pathLst>
                  <a:path w="706" h="697" extrusionOk="0">
                    <a:moveTo>
                      <a:pt x="366" y="696"/>
                    </a:moveTo>
                    <a:cubicBezTo>
                      <a:pt x="170" y="696"/>
                      <a:pt x="9" y="545"/>
                      <a:pt x="9" y="348"/>
                    </a:cubicBezTo>
                    <a:cubicBezTo>
                      <a:pt x="0" y="152"/>
                      <a:pt x="152" y="0"/>
                      <a:pt x="348" y="0"/>
                    </a:cubicBezTo>
                    <a:cubicBezTo>
                      <a:pt x="536" y="0"/>
                      <a:pt x="696" y="152"/>
                      <a:pt x="705" y="348"/>
                    </a:cubicBezTo>
                    <a:cubicBezTo>
                      <a:pt x="705" y="536"/>
                      <a:pt x="553" y="696"/>
                      <a:pt x="366" y="696"/>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grpSp>
          <p:nvGrpSpPr>
            <p:cNvPr id="643" name="Google Shape;643;p7"/>
            <p:cNvGrpSpPr/>
            <p:nvPr/>
          </p:nvGrpSpPr>
          <p:grpSpPr>
            <a:xfrm>
              <a:off x="6380917" y="266741"/>
              <a:ext cx="4695857" cy="4588600"/>
              <a:chOff x="2351369" y="1106322"/>
              <a:chExt cx="2633978" cy="2573817"/>
            </a:xfrm>
          </p:grpSpPr>
          <p:sp>
            <p:nvSpPr>
              <p:cNvPr id="644" name="Google Shape;644;p7"/>
              <p:cNvSpPr/>
              <p:nvPr/>
            </p:nvSpPr>
            <p:spPr>
              <a:xfrm>
                <a:off x="2379731" y="1106322"/>
                <a:ext cx="2573553" cy="2573817"/>
              </a:xfrm>
              <a:custGeom>
                <a:avLst/>
                <a:gdLst/>
                <a:ahLst/>
                <a:cxnLst/>
                <a:rect l="l" t="t" r="r" b="b"/>
                <a:pathLst>
                  <a:path w="78016" h="78024" extrusionOk="0">
                    <a:moveTo>
                      <a:pt x="39012" y="233"/>
                    </a:moveTo>
                    <a:cubicBezTo>
                      <a:pt x="17629" y="233"/>
                      <a:pt x="233" y="17629"/>
                      <a:pt x="233" y="39012"/>
                    </a:cubicBezTo>
                    <a:cubicBezTo>
                      <a:pt x="233" y="60387"/>
                      <a:pt x="17629" y="77783"/>
                      <a:pt x="39012" y="77783"/>
                    </a:cubicBezTo>
                    <a:cubicBezTo>
                      <a:pt x="60387" y="77783"/>
                      <a:pt x="77783" y="60387"/>
                      <a:pt x="77783" y="39012"/>
                    </a:cubicBezTo>
                    <a:cubicBezTo>
                      <a:pt x="77783" y="17629"/>
                      <a:pt x="60387" y="233"/>
                      <a:pt x="39012" y="233"/>
                    </a:cubicBezTo>
                    <a:close/>
                    <a:moveTo>
                      <a:pt x="39012" y="78024"/>
                    </a:moveTo>
                    <a:cubicBezTo>
                      <a:pt x="17495" y="78024"/>
                      <a:pt x="1" y="60521"/>
                      <a:pt x="1" y="39012"/>
                    </a:cubicBezTo>
                    <a:cubicBezTo>
                      <a:pt x="1" y="17504"/>
                      <a:pt x="17495" y="1"/>
                      <a:pt x="39012" y="1"/>
                    </a:cubicBezTo>
                    <a:cubicBezTo>
                      <a:pt x="60521" y="1"/>
                      <a:pt x="78015" y="17504"/>
                      <a:pt x="78015" y="39012"/>
                    </a:cubicBezTo>
                    <a:cubicBezTo>
                      <a:pt x="78015" y="60521"/>
                      <a:pt x="60521" y="78024"/>
                      <a:pt x="39012" y="78024"/>
                    </a:cubicBezTo>
                    <a:close/>
                  </a:path>
                </a:pathLst>
              </a:custGeom>
              <a:solidFill>
                <a:schemeClr val="accent3"/>
              </a:solidFill>
              <a:ln w="9525"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645" name="Google Shape;645;p7"/>
              <p:cNvSpPr/>
              <p:nvPr/>
            </p:nvSpPr>
            <p:spPr>
              <a:xfrm>
                <a:off x="4257280" y="1239063"/>
                <a:ext cx="66536" cy="66536"/>
              </a:xfrm>
              <a:custGeom>
                <a:avLst/>
                <a:gdLst/>
                <a:ahLst/>
                <a:cxnLst/>
                <a:rect l="l" t="t" r="r" b="b"/>
                <a:pathLst>
                  <a:path w="2017" h="2017" extrusionOk="0">
                    <a:moveTo>
                      <a:pt x="0" y="1008"/>
                    </a:moveTo>
                    <a:cubicBezTo>
                      <a:pt x="0" y="455"/>
                      <a:pt x="455" y="0"/>
                      <a:pt x="1008" y="0"/>
                    </a:cubicBezTo>
                    <a:cubicBezTo>
                      <a:pt x="1561" y="0"/>
                      <a:pt x="2016" y="455"/>
                      <a:pt x="2016" y="1008"/>
                    </a:cubicBezTo>
                    <a:cubicBezTo>
                      <a:pt x="2016" y="1561"/>
                      <a:pt x="1561" y="2016"/>
                      <a:pt x="1008" y="2016"/>
                    </a:cubicBezTo>
                    <a:cubicBezTo>
                      <a:pt x="455" y="2016"/>
                      <a:pt x="0" y="1561"/>
                      <a:pt x="0" y="1008"/>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646" name="Google Shape;646;p7"/>
              <p:cNvSpPr/>
              <p:nvPr/>
            </p:nvSpPr>
            <p:spPr>
              <a:xfrm>
                <a:off x="4257280" y="3481191"/>
                <a:ext cx="66536" cy="66536"/>
              </a:xfrm>
              <a:custGeom>
                <a:avLst/>
                <a:gdLst/>
                <a:ahLst/>
                <a:cxnLst/>
                <a:rect l="l" t="t" r="r" b="b"/>
                <a:pathLst>
                  <a:path w="2017" h="2017" extrusionOk="0">
                    <a:moveTo>
                      <a:pt x="0" y="1008"/>
                    </a:moveTo>
                    <a:cubicBezTo>
                      <a:pt x="0" y="455"/>
                      <a:pt x="455" y="0"/>
                      <a:pt x="1008" y="0"/>
                    </a:cubicBezTo>
                    <a:cubicBezTo>
                      <a:pt x="1561" y="0"/>
                      <a:pt x="2016" y="455"/>
                      <a:pt x="2016" y="1008"/>
                    </a:cubicBezTo>
                    <a:cubicBezTo>
                      <a:pt x="2016" y="1561"/>
                      <a:pt x="1561" y="2016"/>
                      <a:pt x="1008" y="2016"/>
                    </a:cubicBezTo>
                    <a:cubicBezTo>
                      <a:pt x="455" y="2016"/>
                      <a:pt x="0" y="1561"/>
                      <a:pt x="0" y="1008"/>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647" name="Google Shape;647;p7"/>
              <p:cNvSpPr/>
              <p:nvPr/>
            </p:nvSpPr>
            <p:spPr>
              <a:xfrm>
                <a:off x="2351369" y="2359978"/>
                <a:ext cx="66239" cy="66536"/>
              </a:xfrm>
              <a:custGeom>
                <a:avLst/>
                <a:gdLst/>
                <a:ahLst/>
                <a:cxnLst/>
                <a:rect l="l" t="t" r="r" b="b"/>
                <a:pathLst>
                  <a:path w="2008" h="2017" extrusionOk="0">
                    <a:moveTo>
                      <a:pt x="1009" y="0"/>
                    </a:moveTo>
                    <a:cubicBezTo>
                      <a:pt x="447" y="0"/>
                      <a:pt x="0" y="446"/>
                      <a:pt x="0" y="1008"/>
                    </a:cubicBezTo>
                    <a:cubicBezTo>
                      <a:pt x="0" y="1561"/>
                      <a:pt x="447" y="2016"/>
                      <a:pt x="1009" y="2016"/>
                    </a:cubicBezTo>
                    <a:cubicBezTo>
                      <a:pt x="1562" y="2016"/>
                      <a:pt x="2008" y="1561"/>
                      <a:pt x="2008" y="1008"/>
                    </a:cubicBezTo>
                    <a:cubicBezTo>
                      <a:pt x="2008" y="446"/>
                      <a:pt x="1562" y="0"/>
                      <a:pt x="1009"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648" name="Google Shape;648;p7"/>
              <p:cNvSpPr/>
              <p:nvPr/>
            </p:nvSpPr>
            <p:spPr>
              <a:xfrm>
                <a:off x="4918812" y="2359978"/>
                <a:ext cx="66536" cy="66536"/>
              </a:xfrm>
              <a:custGeom>
                <a:avLst/>
                <a:gdLst/>
                <a:ahLst/>
                <a:cxnLst/>
                <a:rect l="l" t="t" r="r" b="b"/>
                <a:pathLst>
                  <a:path w="2017" h="2017" extrusionOk="0">
                    <a:moveTo>
                      <a:pt x="1009" y="0"/>
                    </a:moveTo>
                    <a:cubicBezTo>
                      <a:pt x="455" y="0"/>
                      <a:pt x="1" y="446"/>
                      <a:pt x="1" y="1008"/>
                    </a:cubicBezTo>
                    <a:cubicBezTo>
                      <a:pt x="1" y="1561"/>
                      <a:pt x="455" y="2016"/>
                      <a:pt x="1009" y="2016"/>
                    </a:cubicBezTo>
                    <a:cubicBezTo>
                      <a:pt x="1562" y="2016"/>
                      <a:pt x="2017" y="1561"/>
                      <a:pt x="2017" y="1008"/>
                    </a:cubicBezTo>
                    <a:cubicBezTo>
                      <a:pt x="2017" y="446"/>
                      <a:pt x="1562" y="0"/>
                      <a:pt x="1009"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sp>
          <p:nvSpPr>
            <p:cNvPr id="649" name="Google Shape;649;p7"/>
            <p:cNvSpPr/>
            <p:nvPr/>
          </p:nvSpPr>
          <p:spPr>
            <a:xfrm>
              <a:off x="7210625" y="1020277"/>
              <a:ext cx="3102942" cy="3102942"/>
            </a:xfrm>
            <a:custGeom>
              <a:avLst/>
              <a:gdLst/>
              <a:ahLst/>
              <a:cxnLst/>
              <a:rect l="l" t="t" r="r" b="b"/>
              <a:pathLst>
                <a:path w="57042" h="57042" extrusionOk="0">
                  <a:moveTo>
                    <a:pt x="1" y="28521"/>
                  </a:moveTo>
                  <a:cubicBezTo>
                    <a:pt x="1" y="44249"/>
                    <a:pt x="12793" y="57042"/>
                    <a:pt x="28521" y="57042"/>
                  </a:cubicBezTo>
                  <a:lnTo>
                    <a:pt x="28521" y="57042"/>
                  </a:lnTo>
                  <a:cubicBezTo>
                    <a:pt x="44240" y="57042"/>
                    <a:pt x="57042" y="44249"/>
                    <a:pt x="57042" y="28521"/>
                  </a:cubicBezTo>
                  <a:lnTo>
                    <a:pt x="57042" y="28521"/>
                  </a:lnTo>
                  <a:cubicBezTo>
                    <a:pt x="57042" y="12802"/>
                    <a:pt x="44240" y="1"/>
                    <a:pt x="28521" y="1"/>
                  </a:cubicBezTo>
                  <a:lnTo>
                    <a:pt x="28521" y="1"/>
                  </a:lnTo>
                  <a:cubicBezTo>
                    <a:pt x="12793" y="1"/>
                    <a:pt x="1" y="12802"/>
                    <a:pt x="1" y="28521"/>
                  </a:cubicBezTo>
                  <a:moveTo>
                    <a:pt x="11152" y="28521"/>
                  </a:moveTo>
                  <a:cubicBezTo>
                    <a:pt x="11152" y="18931"/>
                    <a:pt x="18931" y="11161"/>
                    <a:pt x="28521" y="11161"/>
                  </a:cubicBezTo>
                  <a:lnTo>
                    <a:pt x="28521" y="11161"/>
                  </a:lnTo>
                  <a:cubicBezTo>
                    <a:pt x="38111" y="11161"/>
                    <a:pt x="45881" y="18931"/>
                    <a:pt x="45881" y="28521"/>
                  </a:cubicBezTo>
                  <a:lnTo>
                    <a:pt x="45881" y="28521"/>
                  </a:lnTo>
                  <a:cubicBezTo>
                    <a:pt x="45881" y="38111"/>
                    <a:pt x="38111" y="45890"/>
                    <a:pt x="28521" y="45890"/>
                  </a:cubicBezTo>
                  <a:lnTo>
                    <a:pt x="28521" y="45890"/>
                  </a:lnTo>
                  <a:cubicBezTo>
                    <a:pt x="18931" y="45890"/>
                    <a:pt x="11152" y="38111"/>
                    <a:pt x="11152" y="28521"/>
                  </a:cubicBezTo>
                  <a:close/>
                </a:path>
              </a:pathLst>
            </a:custGeom>
            <a:gradFill>
              <a:gsLst>
                <a:gs pos="0">
                  <a:srgbClr val="FFFFFF"/>
                </a:gs>
                <a:gs pos="50000">
                  <a:srgbClr val="FFFFFF"/>
                </a:gs>
                <a:gs pos="100000">
                  <a:srgbClr val="E2E2E2"/>
                </a:gs>
              </a:gsLst>
              <a:lin ang="5400012" scaled="0"/>
            </a:gradFill>
            <a:ln>
              <a:noFill/>
            </a:ln>
            <a:effectLst>
              <a:outerShdw blurRad="171450" dist="47625" dir="5400000" algn="bl" rotWithShape="0">
                <a:srgbClr val="B9B9B9">
                  <a:alpha val="52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nvGrpSpPr>
            <p:cNvPr id="650" name="Google Shape;650;p7"/>
            <p:cNvGrpSpPr/>
            <p:nvPr/>
          </p:nvGrpSpPr>
          <p:grpSpPr>
            <a:xfrm>
              <a:off x="7428699" y="1227695"/>
              <a:ext cx="2677933" cy="2688106"/>
              <a:chOff x="7164205" y="1570126"/>
              <a:chExt cx="1623876" cy="1630044"/>
            </a:xfrm>
          </p:grpSpPr>
          <p:sp>
            <p:nvSpPr>
              <p:cNvPr id="651" name="Google Shape;651;p7"/>
              <p:cNvSpPr/>
              <p:nvPr/>
            </p:nvSpPr>
            <p:spPr>
              <a:xfrm>
                <a:off x="7572062" y="1661039"/>
                <a:ext cx="76267" cy="93619"/>
              </a:xfrm>
              <a:custGeom>
                <a:avLst/>
                <a:gdLst/>
                <a:ahLst/>
                <a:cxnLst/>
                <a:rect l="l" t="t" r="r" b="b"/>
                <a:pathLst>
                  <a:path w="2312" h="2838" extrusionOk="0">
                    <a:moveTo>
                      <a:pt x="1151" y="1"/>
                    </a:moveTo>
                    <a:lnTo>
                      <a:pt x="572" y="295"/>
                    </a:lnTo>
                    <a:cubicBezTo>
                      <a:pt x="375" y="393"/>
                      <a:pt x="197" y="509"/>
                      <a:pt x="1" y="616"/>
                    </a:cubicBezTo>
                    <a:lnTo>
                      <a:pt x="1276" y="2838"/>
                    </a:lnTo>
                    <a:cubicBezTo>
                      <a:pt x="1446" y="2749"/>
                      <a:pt x="1615" y="2642"/>
                      <a:pt x="1785" y="2552"/>
                    </a:cubicBezTo>
                    <a:lnTo>
                      <a:pt x="2311" y="2285"/>
                    </a:lnTo>
                    <a:lnTo>
                      <a:pt x="1151"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652" name="Google Shape;652;p7"/>
              <p:cNvSpPr/>
              <p:nvPr/>
            </p:nvSpPr>
            <p:spPr>
              <a:xfrm>
                <a:off x="7633287" y="1632505"/>
                <a:ext cx="70956" cy="93915"/>
              </a:xfrm>
              <a:custGeom>
                <a:avLst/>
                <a:gdLst/>
                <a:ahLst/>
                <a:cxnLst/>
                <a:rect l="l" t="t" r="r" b="b"/>
                <a:pathLst>
                  <a:path w="2151" h="2847" extrusionOk="0">
                    <a:moveTo>
                      <a:pt x="1196" y="1"/>
                    </a:moveTo>
                    <a:cubicBezTo>
                      <a:pt x="785" y="152"/>
                      <a:pt x="393" y="340"/>
                      <a:pt x="0" y="518"/>
                    </a:cubicBezTo>
                    <a:lnTo>
                      <a:pt x="1080" y="2846"/>
                    </a:lnTo>
                    <a:cubicBezTo>
                      <a:pt x="1437" y="2686"/>
                      <a:pt x="1784" y="2516"/>
                      <a:pt x="2150" y="2382"/>
                    </a:cubicBezTo>
                    <a:lnTo>
                      <a:pt x="1196"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653" name="Google Shape;653;p7"/>
              <p:cNvSpPr/>
              <p:nvPr/>
            </p:nvSpPr>
            <p:spPr>
              <a:xfrm>
                <a:off x="7696854" y="1609546"/>
                <a:ext cx="65645" cy="93025"/>
              </a:xfrm>
              <a:custGeom>
                <a:avLst/>
                <a:gdLst/>
                <a:ahLst/>
                <a:cxnLst/>
                <a:rect l="l" t="t" r="r" b="b"/>
                <a:pathLst>
                  <a:path w="1990" h="2820" extrusionOk="0">
                    <a:moveTo>
                      <a:pt x="1240" y="1"/>
                    </a:moveTo>
                    <a:cubicBezTo>
                      <a:pt x="821" y="126"/>
                      <a:pt x="411" y="277"/>
                      <a:pt x="0" y="411"/>
                    </a:cubicBezTo>
                    <a:lnTo>
                      <a:pt x="883" y="2820"/>
                    </a:lnTo>
                    <a:cubicBezTo>
                      <a:pt x="1249" y="2695"/>
                      <a:pt x="1615" y="2570"/>
                      <a:pt x="1990" y="2454"/>
                    </a:cubicBezTo>
                    <a:lnTo>
                      <a:pt x="1240"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654" name="Google Shape;654;p7"/>
              <p:cNvSpPr/>
              <p:nvPr/>
            </p:nvSpPr>
            <p:spPr>
              <a:xfrm>
                <a:off x="7762466" y="1592194"/>
                <a:ext cx="59476" cy="91837"/>
              </a:xfrm>
              <a:custGeom>
                <a:avLst/>
                <a:gdLst/>
                <a:ahLst/>
                <a:cxnLst/>
                <a:rect l="l" t="t" r="r" b="b"/>
                <a:pathLst>
                  <a:path w="1803" h="2784" extrusionOk="0">
                    <a:moveTo>
                      <a:pt x="1267" y="0"/>
                    </a:moveTo>
                    <a:lnTo>
                      <a:pt x="634" y="152"/>
                    </a:lnTo>
                    <a:lnTo>
                      <a:pt x="313" y="223"/>
                    </a:lnTo>
                    <a:lnTo>
                      <a:pt x="1" y="313"/>
                    </a:lnTo>
                    <a:lnTo>
                      <a:pt x="670" y="2784"/>
                    </a:lnTo>
                    <a:lnTo>
                      <a:pt x="955" y="2703"/>
                    </a:lnTo>
                    <a:lnTo>
                      <a:pt x="1241" y="2641"/>
                    </a:lnTo>
                    <a:lnTo>
                      <a:pt x="1803" y="2507"/>
                    </a:lnTo>
                    <a:lnTo>
                      <a:pt x="1267"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655" name="Google Shape;655;p7"/>
              <p:cNvSpPr/>
              <p:nvPr/>
            </p:nvSpPr>
            <p:spPr>
              <a:xfrm>
                <a:off x="7829563" y="1580715"/>
                <a:ext cx="53308" cy="89792"/>
              </a:xfrm>
              <a:custGeom>
                <a:avLst/>
                <a:gdLst/>
                <a:ahLst/>
                <a:cxnLst/>
                <a:rect l="l" t="t" r="r" b="b"/>
                <a:pathLst>
                  <a:path w="1616" h="2722" extrusionOk="0">
                    <a:moveTo>
                      <a:pt x="1294" y="0"/>
                    </a:moveTo>
                    <a:lnTo>
                      <a:pt x="643" y="90"/>
                    </a:lnTo>
                    <a:lnTo>
                      <a:pt x="1" y="206"/>
                    </a:lnTo>
                    <a:lnTo>
                      <a:pt x="464" y="2721"/>
                    </a:lnTo>
                    <a:lnTo>
                      <a:pt x="1035" y="2623"/>
                    </a:lnTo>
                    <a:lnTo>
                      <a:pt x="1615" y="2543"/>
                    </a:lnTo>
                    <a:lnTo>
                      <a:pt x="1294"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656" name="Google Shape;656;p7"/>
              <p:cNvSpPr/>
              <p:nvPr/>
            </p:nvSpPr>
            <p:spPr>
              <a:xfrm>
                <a:off x="7897847" y="1574843"/>
                <a:ext cx="46512" cy="87120"/>
              </a:xfrm>
              <a:custGeom>
                <a:avLst/>
                <a:gdLst/>
                <a:ahLst/>
                <a:cxnLst/>
                <a:rect l="l" t="t" r="r" b="b"/>
                <a:pathLst>
                  <a:path w="1410" h="2641" extrusionOk="0">
                    <a:moveTo>
                      <a:pt x="1303" y="0"/>
                    </a:moveTo>
                    <a:cubicBezTo>
                      <a:pt x="866" y="18"/>
                      <a:pt x="437" y="63"/>
                      <a:pt x="0" y="89"/>
                    </a:cubicBezTo>
                    <a:lnTo>
                      <a:pt x="241" y="2641"/>
                    </a:lnTo>
                    <a:cubicBezTo>
                      <a:pt x="634" y="2623"/>
                      <a:pt x="1017" y="2569"/>
                      <a:pt x="1410" y="2560"/>
                    </a:cubicBezTo>
                    <a:lnTo>
                      <a:pt x="1303"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657" name="Google Shape;657;p7"/>
              <p:cNvSpPr/>
              <p:nvPr/>
            </p:nvSpPr>
            <p:spPr>
              <a:xfrm>
                <a:off x="7247168" y="1989463"/>
                <a:ext cx="93915" cy="75376"/>
              </a:xfrm>
              <a:custGeom>
                <a:avLst/>
                <a:gdLst/>
                <a:ahLst/>
                <a:cxnLst/>
                <a:rect l="l" t="t" r="r" b="b"/>
                <a:pathLst>
                  <a:path w="2847" h="2285" extrusionOk="0">
                    <a:moveTo>
                      <a:pt x="607" y="1"/>
                    </a:moveTo>
                    <a:cubicBezTo>
                      <a:pt x="491" y="188"/>
                      <a:pt x="393" y="384"/>
                      <a:pt x="295" y="581"/>
                    </a:cubicBezTo>
                    <a:lnTo>
                      <a:pt x="1" y="1160"/>
                    </a:lnTo>
                    <a:lnTo>
                      <a:pt x="2302" y="2285"/>
                    </a:lnTo>
                    <a:lnTo>
                      <a:pt x="2570" y="1767"/>
                    </a:lnTo>
                    <a:cubicBezTo>
                      <a:pt x="2650" y="1598"/>
                      <a:pt x="2740" y="1419"/>
                      <a:pt x="2847" y="1259"/>
                    </a:cubicBezTo>
                    <a:lnTo>
                      <a:pt x="607"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658" name="Google Shape;658;p7"/>
              <p:cNvSpPr/>
              <p:nvPr/>
            </p:nvSpPr>
            <p:spPr>
              <a:xfrm>
                <a:off x="7280123" y="1930910"/>
                <a:ext cx="93058" cy="79797"/>
              </a:xfrm>
              <a:custGeom>
                <a:avLst/>
                <a:gdLst/>
                <a:ahLst/>
                <a:cxnLst/>
                <a:rect l="l" t="t" r="r" b="b"/>
                <a:pathLst>
                  <a:path w="2821" h="2419" extrusionOk="0">
                    <a:moveTo>
                      <a:pt x="697" y="0"/>
                    </a:moveTo>
                    <a:cubicBezTo>
                      <a:pt x="465" y="366"/>
                      <a:pt x="224" y="732"/>
                      <a:pt x="1" y="1098"/>
                    </a:cubicBezTo>
                    <a:lnTo>
                      <a:pt x="2196" y="2418"/>
                    </a:lnTo>
                    <a:cubicBezTo>
                      <a:pt x="2401" y="2088"/>
                      <a:pt x="2615" y="1767"/>
                      <a:pt x="2820" y="1437"/>
                    </a:cubicBezTo>
                    <a:lnTo>
                      <a:pt x="697"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659" name="Google Shape;659;p7"/>
              <p:cNvSpPr/>
              <p:nvPr/>
            </p:nvSpPr>
            <p:spPr>
              <a:xfrm>
                <a:off x="7318091" y="1875590"/>
                <a:ext cx="91870" cy="83887"/>
              </a:xfrm>
              <a:custGeom>
                <a:avLst/>
                <a:gdLst/>
                <a:ahLst/>
                <a:cxnLst/>
                <a:rect l="l" t="t" r="r" b="b"/>
                <a:pathLst>
                  <a:path w="2785" h="2543" extrusionOk="0">
                    <a:moveTo>
                      <a:pt x="795" y="0"/>
                    </a:moveTo>
                    <a:cubicBezTo>
                      <a:pt x="527" y="348"/>
                      <a:pt x="251" y="678"/>
                      <a:pt x="1" y="1035"/>
                    </a:cubicBezTo>
                    <a:lnTo>
                      <a:pt x="2079" y="2543"/>
                    </a:lnTo>
                    <a:cubicBezTo>
                      <a:pt x="2294" y="2222"/>
                      <a:pt x="2552" y="1927"/>
                      <a:pt x="2784" y="1615"/>
                    </a:cubicBezTo>
                    <a:lnTo>
                      <a:pt x="795"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660" name="Google Shape;660;p7"/>
              <p:cNvSpPr/>
              <p:nvPr/>
            </p:nvSpPr>
            <p:spPr>
              <a:xfrm>
                <a:off x="7360777" y="1824097"/>
                <a:ext cx="90089" cy="87120"/>
              </a:xfrm>
              <a:custGeom>
                <a:avLst/>
                <a:gdLst/>
                <a:ahLst/>
                <a:cxnLst/>
                <a:rect l="l" t="t" r="r" b="b"/>
                <a:pathLst>
                  <a:path w="2731" h="2641" extrusionOk="0">
                    <a:moveTo>
                      <a:pt x="884" y="0"/>
                    </a:moveTo>
                    <a:lnTo>
                      <a:pt x="429" y="473"/>
                    </a:lnTo>
                    <a:lnTo>
                      <a:pt x="0" y="964"/>
                    </a:lnTo>
                    <a:lnTo>
                      <a:pt x="1945" y="2641"/>
                    </a:lnTo>
                    <a:lnTo>
                      <a:pt x="2329" y="2195"/>
                    </a:lnTo>
                    <a:lnTo>
                      <a:pt x="2730" y="1775"/>
                    </a:lnTo>
                    <a:lnTo>
                      <a:pt x="884"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661" name="Google Shape;661;p7"/>
              <p:cNvSpPr/>
              <p:nvPr/>
            </p:nvSpPr>
            <p:spPr>
              <a:xfrm>
                <a:off x="7407850" y="1776397"/>
                <a:ext cx="87450" cy="89792"/>
              </a:xfrm>
              <a:custGeom>
                <a:avLst/>
                <a:gdLst/>
                <a:ahLst/>
                <a:cxnLst/>
                <a:rect l="l" t="t" r="r" b="b"/>
                <a:pathLst>
                  <a:path w="2651" h="2722" extrusionOk="0">
                    <a:moveTo>
                      <a:pt x="955" y="1"/>
                    </a:moveTo>
                    <a:cubicBezTo>
                      <a:pt x="625" y="278"/>
                      <a:pt x="322" y="590"/>
                      <a:pt x="1" y="884"/>
                    </a:cubicBezTo>
                    <a:lnTo>
                      <a:pt x="1794" y="2722"/>
                    </a:lnTo>
                    <a:cubicBezTo>
                      <a:pt x="2079" y="2454"/>
                      <a:pt x="2356" y="2169"/>
                      <a:pt x="2650" y="1928"/>
                    </a:cubicBezTo>
                    <a:lnTo>
                      <a:pt x="955"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662" name="Google Shape;662;p7"/>
              <p:cNvSpPr/>
              <p:nvPr/>
            </p:nvSpPr>
            <p:spPr>
              <a:xfrm>
                <a:off x="7459047" y="1733150"/>
                <a:ext cx="84217" cy="91540"/>
              </a:xfrm>
              <a:custGeom>
                <a:avLst/>
                <a:gdLst/>
                <a:ahLst/>
                <a:cxnLst/>
                <a:rect l="l" t="t" r="r" b="b"/>
                <a:pathLst>
                  <a:path w="2553" h="2775" extrusionOk="0">
                    <a:moveTo>
                      <a:pt x="1027" y="1"/>
                    </a:moveTo>
                    <a:cubicBezTo>
                      <a:pt x="679" y="259"/>
                      <a:pt x="340" y="536"/>
                      <a:pt x="1" y="803"/>
                    </a:cubicBezTo>
                    <a:lnTo>
                      <a:pt x="1634" y="2775"/>
                    </a:lnTo>
                    <a:cubicBezTo>
                      <a:pt x="1937" y="2534"/>
                      <a:pt x="2240" y="2293"/>
                      <a:pt x="2552" y="2061"/>
                    </a:cubicBezTo>
                    <a:lnTo>
                      <a:pt x="1027"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663" name="Google Shape;663;p7"/>
              <p:cNvSpPr/>
              <p:nvPr/>
            </p:nvSpPr>
            <p:spPr>
              <a:xfrm>
                <a:off x="7513806" y="1694588"/>
                <a:ext cx="80654" cy="93025"/>
              </a:xfrm>
              <a:custGeom>
                <a:avLst/>
                <a:gdLst/>
                <a:ahLst/>
                <a:cxnLst/>
                <a:rect l="l" t="t" r="r" b="b"/>
                <a:pathLst>
                  <a:path w="2445" h="2820" extrusionOk="0">
                    <a:moveTo>
                      <a:pt x="1098" y="1"/>
                    </a:moveTo>
                    <a:cubicBezTo>
                      <a:pt x="732" y="233"/>
                      <a:pt x="357" y="456"/>
                      <a:pt x="0" y="715"/>
                    </a:cubicBezTo>
                    <a:lnTo>
                      <a:pt x="1463" y="2820"/>
                    </a:lnTo>
                    <a:cubicBezTo>
                      <a:pt x="1776" y="2588"/>
                      <a:pt x="2115" y="2392"/>
                      <a:pt x="2445" y="2178"/>
                    </a:cubicBezTo>
                    <a:lnTo>
                      <a:pt x="1098"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664" name="Google Shape;664;p7"/>
              <p:cNvSpPr/>
              <p:nvPr/>
            </p:nvSpPr>
            <p:spPr>
              <a:xfrm>
                <a:off x="7164765" y="2316402"/>
                <a:ext cx="86856" cy="45655"/>
              </a:xfrm>
              <a:custGeom>
                <a:avLst/>
                <a:gdLst/>
                <a:ahLst/>
                <a:cxnLst/>
                <a:rect l="l" t="t" r="r" b="b"/>
                <a:pathLst>
                  <a:path w="2633" h="1384" extrusionOk="0">
                    <a:moveTo>
                      <a:pt x="72" y="1"/>
                    </a:moveTo>
                    <a:cubicBezTo>
                      <a:pt x="46" y="429"/>
                      <a:pt x="1" y="866"/>
                      <a:pt x="1" y="1303"/>
                    </a:cubicBezTo>
                    <a:lnTo>
                      <a:pt x="2561" y="1384"/>
                    </a:lnTo>
                    <a:cubicBezTo>
                      <a:pt x="2561" y="991"/>
                      <a:pt x="2597" y="599"/>
                      <a:pt x="2633" y="215"/>
                    </a:cubicBezTo>
                    <a:lnTo>
                      <a:pt x="72"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665" name="Google Shape;665;p7"/>
              <p:cNvSpPr/>
              <p:nvPr/>
            </p:nvSpPr>
            <p:spPr>
              <a:xfrm>
                <a:off x="7169780" y="2248151"/>
                <a:ext cx="89495" cy="52417"/>
              </a:xfrm>
              <a:custGeom>
                <a:avLst/>
                <a:gdLst/>
                <a:ahLst/>
                <a:cxnLst/>
                <a:rect l="l" t="t" r="r" b="b"/>
                <a:pathLst>
                  <a:path w="2713" h="1589" extrusionOk="0">
                    <a:moveTo>
                      <a:pt x="188" y="0"/>
                    </a:moveTo>
                    <a:cubicBezTo>
                      <a:pt x="99" y="429"/>
                      <a:pt x="63" y="857"/>
                      <a:pt x="1" y="1285"/>
                    </a:cubicBezTo>
                    <a:lnTo>
                      <a:pt x="2543" y="1588"/>
                    </a:lnTo>
                    <a:cubicBezTo>
                      <a:pt x="2597" y="1196"/>
                      <a:pt x="2632" y="812"/>
                      <a:pt x="2713" y="429"/>
                    </a:cubicBezTo>
                    <a:lnTo>
                      <a:pt x="188"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666" name="Google Shape;666;p7"/>
              <p:cNvSpPr/>
              <p:nvPr/>
            </p:nvSpPr>
            <p:spPr>
              <a:xfrm>
                <a:off x="7180369" y="2180757"/>
                <a:ext cx="91573" cy="58883"/>
              </a:xfrm>
              <a:custGeom>
                <a:avLst/>
                <a:gdLst/>
                <a:ahLst/>
                <a:cxnLst/>
                <a:rect l="l" t="t" r="r" b="b"/>
                <a:pathLst>
                  <a:path w="2776" h="1785" extrusionOk="0">
                    <a:moveTo>
                      <a:pt x="295" y="0"/>
                    </a:moveTo>
                    <a:cubicBezTo>
                      <a:pt x="197" y="420"/>
                      <a:pt x="99" y="848"/>
                      <a:pt x="1" y="1267"/>
                    </a:cubicBezTo>
                    <a:lnTo>
                      <a:pt x="2516" y="1785"/>
                    </a:lnTo>
                    <a:lnTo>
                      <a:pt x="2775" y="643"/>
                    </a:lnTo>
                    <a:lnTo>
                      <a:pt x="295"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667" name="Google Shape;667;p7"/>
              <p:cNvSpPr/>
              <p:nvPr/>
            </p:nvSpPr>
            <p:spPr>
              <a:xfrm>
                <a:off x="7197159" y="2114848"/>
                <a:ext cx="93025" cy="64754"/>
              </a:xfrm>
              <a:custGeom>
                <a:avLst/>
                <a:gdLst/>
                <a:ahLst/>
                <a:cxnLst/>
                <a:rect l="l" t="t" r="r" b="b"/>
                <a:pathLst>
                  <a:path w="2820" h="1963" extrusionOk="0">
                    <a:moveTo>
                      <a:pt x="402" y="0"/>
                    </a:moveTo>
                    <a:cubicBezTo>
                      <a:pt x="268" y="419"/>
                      <a:pt x="116" y="821"/>
                      <a:pt x="0" y="1240"/>
                    </a:cubicBezTo>
                    <a:lnTo>
                      <a:pt x="2462" y="1963"/>
                    </a:lnTo>
                    <a:cubicBezTo>
                      <a:pt x="2561" y="1588"/>
                      <a:pt x="2703" y="1222"/>
                      <a:pt x="2819" y="857"/>
                    </a:cubicBezTo>
                    <a:lnTo>
                      <a:pt x="402"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668" name="Google Shape;668;p7"/>
              <p:cNvSpPr/>
              <p:nvPr/>
            </p:nvSpPr>
            <p:spPr>
              <a:xfrm>
                <a:off x="7219525" y="2050985"/>
                <a:ext cx="93619" cy="70362"/>
              </a:xfrm>
              <a:custGeom>
                <a:avLst/>
                <a:gdLst/>
                <a:ahLst/>
                <a:cxnLst/>
                <a:rect l="l" t="t" r="r" b="b"/>
                <a:pathLst>
                  <a:path w="2838" h="2133" extrusionOk="0">
                    <a:moveTo>
                      <a:pt x="509" y="0"/>
                    </a:moveTo>
                    <a:lnTo>
                      <a:pt x="241" y="598"/>
                    </a:lnTo>
                    <a:lnTo>
                      <a:pt x="0" y="1205"/>
                    </a:lnTo>
                    <a:lnTo>
                      <a:pt x="2391" y="2132"/>
                    </a:lnTo>
                    <a:lnTo>
                      <a:pt x="2605" y="1588"/>
                    </a:lnTo>
                    <a:lnTo>
                      <a:pt x="2837" y="1062"/>
                    </a:lnTo>
                    <a:lnTo>
                      <a:pt x="509"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669" name="Google Shape;669;p7"/>
              <p:cNvSpPr/>
              <p:nvPr/>
            </p:nvSpPr>
            <p:spPr>
              <a:xfrm>
                <a:off x="7167141" y="2446769"/>
                <a:ext cx="88604" cy="49778"/>
              </a:xfrm>
              <a:custGeom>
                <a:avLst/>
                <a:gdLst/>
                <a:ahLst/>
                <a:cxnLst/>
                <a:rect l="l" t="t" r="r" b="b"/>
                <a:pathLst>
                  <a:path w="2686" h="1509" extrusionOk="0">
                    <a:moveTo>
                      <a:pt x="2561" y="1"/>
                    </a:moveTo>
                    <a:lnTo>
                      <a:pt x="0" y="215"/>
                    </a:lnTo>
                    <a:cubicBezTo>
                      <a:pt x="27" y="652"/>
                      <a:pt x="98" y="1080"/>
                      <a:pt x="143" y="1509"/>
                    </a:cubicBezTo>
                    <a:lnTo>
                      <a:pt x="2686" y="1161"/>
                    </a:lnTo>
                    <a:cubicBezTo>
                      <a:pt x="2641" y="777"/>
                      <a:pt x="2578" y="385"/>
                      <a:pt x="2561"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670" name="Google Shape;670;p7"/>
              <p:cNvSpPr/>
              <p:nvPr/>
            </p:nvSpPr>
            <p:spPr>
              <a:xfrm>
                <a:off x="7164205" y="2384983"/>
                <a:ext cx="85669" cy="43016"/>
              </a:xfrm>
              <a:custGeom>
                <a:avLst/>
                <a:gdLst/>
                <a:ahLst/>
                <a:cxnLst/>
                <a:rect l="l" t="t" r="r" b="b"/>
                <a:pathLst>
                  <a:path w="2597" h="1304" extrusionOk="0">
                    <a:moveTo>
                      <a:pt x="0" y="1"/>
                    </a:moveTo>
                    <a:lnTo>
                      <a:pt x="36" y="1303"/>
                    </a:lnTo>
                    <a:lnTo>
                      <a:pt x="2596" y="1169"/>
                    </a:lnTo>
                    <a:lnTo>
                      <a:pt x="2560"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671" name="Google Shape;671;p7"/>
              <p:cNvSpPr/>
              <p:nvPr/>
            </p:nvSpPr>
            <p:spPr>
              <a:xfrm>
                <a:off x="8304253" y="3006500"/>
                <a:ext cx="75937" cy="93915"/>
              </a:xfrm>
              <a:custGeom>
                <a:avLst/>
                <a:gdLst/>
                <a:ahLst/>
                <a:cxnLst/>
                <a:rect l="l" t="t" r="r" b="b"/>
                <a:pathLst>
                  <a:path w="2302" h="2847" extrusionOk="0">
                    <a:moveTo>
                      <a:pt x="0" y="554"/>
                    </a:moveTo>
                    <a:lnTo>
                      <a:pt x="518" y="286"/>
                    </a:lnTo>
                    <a:cubicBezTo>
                      <a:pt x="687" y="197"/>
                      <a:pt x="857" y="99"/>
                      <a:pt x="1026" y="1"/>
                    </a:cubicBezTo>
                    <a:lnTo>
                      <a:pt x="2302" y="2222"/>
                    </a:lnTo>
                    <a:cubicBezTo>
                      <a:pt x="2115" y="2329"/>
                      <a:pt x="1927" y="2445"/>
                      <a:pt x="1731" y="2543"/>
                    </a:cubicBezTo>
                    <a:lnTo>
                      <a:pt x="1151" y="2847"/>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672" name="Google Shape;672;p7"/>
              <p:cNvSpPr/>
              <p:nvPr/>
            </p:nvSpPr>
            <p:spPr>
              <a:xfrm>
                <a:off x="8248042" y="3035068"/>
                <a:ext cx="70956" cy="93586"/>
              </a:xfrm>
              <a:custGeom>
                <a:avLst/>
                <a:gdLst/>
                <a:ahLst/>
                <a:cxnLst/>
                <a:rect l="l" t="t" r="r" b="b"/>
                <a:pathLst>
                  <a:path w="2151" h="2837" extrusionOk="0">
                    <a:moveTo>
                      <a:pt x="0" y="464"/>
                    </a:moveTo>
                    <a:cubicBezTo>
                      <a:pt x="366" y="330"/>
                      <a:pt x="714" y="152"/>
                      <a:pt x="1071" y="0"/>
                    </a:cubicBezTo>
                    <a:lnTo>
                      <a:pt x="2150" y="2320"/>
                    </a:lnTo>
                    <a:cubicBezTo>
                      <a:pt x="1758" y="2498"/>
                      <a:pt x="1365" y="2685"/>
                      <a:pt x="955" y="2837"/>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673" name="Google Shape;673;p7"/>
              <p:cNvSpPr/>
              <p:nvPr/>
            </p:nvSpPr>
            <p:spPr>
              <a:xfrm>
                <a:off x="8190050" y="3058588"/>
                <a:ext cx="65381" cy="93322"/>
              </a:xfrm>
              <a:custGeom>
                <a:avLst/>
                <a:gdLst/>
                <a:ahLst/>
                <a:cxnLst/>
                <a:rect l="l" t="t" r="r" b="b"/>
                <a:pathLst>
                  <a:path w="1982" h="2829" extrusionOk="0">
                    <a:moveTo>
                      <a:pt x="1" y="375"/>
                    </a:moveTo>
                    <a:cubicBezTo>
                      <a:pt x="367" y="259"/>
                      <a:pt x="732" y="126"/>
                      <a:pt x="1107" y="1"/>
                    </a:cubicBezTo>
                    <a:lnTo>
                      <a:pt x="1981" y="2409"/>
                    </a:lnTo>
                    <a:cubicBezTo>
                      <a:pt x="1571" y="2552"/>
                      <a:pt x="1161" y="2695"/>
                      <a:pt x="750" y="2829"/>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674" name="Google Shape;674;p7"/>
              <p:cNvSpPr/>
              <p:nvPr/>
            </p:nvSpPr>
            <p:spPr>
              <a:xfrm>
                <a:off x="8130310" y="3077127"/>
                <a:ext cx="59476" cy="91870"/>
              </a:xfrm>
              <a:custGeom>
                <a:avLst/>
                <a:gdLst/>
                <a:ahLst/>
                <a:cxnLst/>
                <a:rect l="l" t="t" r="r" b="b"/>
                <a:pathLst>
                  <a:path w="1803" h="2785" extrusionOk="0">
                    <a:moveTo>
                      <a:pt x="1" y="277"/>
                    </a:moveTo>
                    <a:lnTo>
                      <a:pt x="572" y="143"/>
                    </a:lnTo>
                    <a:lnTo>
                      <a:pt x="857" y="81"/>
                    </a:lnTo>
                    <a:lnTo>
                      <a:pt x="1134" y="1"/>
                    </a:lnTo>
                    <a:lnTo>
                      <a:pt x="1803" y="2481"/>
                    </a:lnTo>
                    <a:lnTo>
                      <a:pt x="1491" y="2561"/>
                    </a:lnTo>
                    <a:lnTo>
                      <a:pt x="1170" y="2641"/>
                    </a:lnTo>
                    <a:lnTo>
                      <a:pt x="536" y="2784"/>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675" name="Google Shape;675;p7"/>
              <p:cNvSpPr/>
              <p:nvPr/>
            </p:nvSpPr>
            <p:spPr>
              <a:xfrm>
                <a:off x="8069415" y="3090685"/>
                <a:ext cx="53275" cy="89792"/>
              </a:xfrm>
              <a:custGeom>
                <a:avLst/>
                <a:gdLst/>
                <a:ahLst/>
                <a:cxnLst/>
                <a:rect l="l" t="t" r="r" b="b"/>
                <a:pathLst>
                  <a:path w="1615" h="2722" extrusionOk="0">
                    <a:moveTo>
                      <a:pt x="0" y="179"/>
                    </a:moveTo>
                    <a:lnTo>
                      <a:pt x="580" y="107"/>
                    </a:lnTo>
                    <a:lnTo>
                      <a:pt x="1160" y="0"/>
                    </a:lnTo>
                    <a:lnTo>
                      <a:pt x="1615" y="2525"/>
                    </a:lnTo>
                    <a:lnTo>
                      <a:pt x="973" y="2641"/>
                    </a:lnTo>
                    <a:lnTo>
                      <a:pt x="321" y="272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676" name="Google Shape;676;p7"/>
              <p:cNvSpPr/>
              <p:nvPr/>
            </p:nvSpPr>
            <p:spPr>
              <a:xfrm>
                <a:off x="8007893" y="3099195"/>
                <a:ext cx="46545" cy="87153"/>
              </a:xfrm>
              <a:custGeom>
                <a:avLst/>
                <a:gdLst/>
                <a:ahLst/>
                <a:cxnLst/>
                <a:rect l="l" t="t" r="r" b="b"/>
                <a:pathLst>
                  <a:path w="1411" h="2642" extrusionOk="0">
                    <a:moveTo>
                      <a:pt x="1" y="81"/>
                    </a:moveTo>
                    <a:cubicBezTo>
                      <a:pt x="393" y="72"/>
                      <a:pt x="786" y="28"/>
                      <a:pt x="1169" y="1"/>
                    </a:cubicBezTo>
                    <a:lnTo>
                      <a:pt x="1410" y="2552"/>
                    </a:lnTo>
                    <a:cubicBezTo>
                      <a:pt x="982" y="2579"/>
                      <a:pt x="545" y="2633"/>
                      <a:pt x="108" y="264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677" name="Google Shape;677;p7"/>
              <p:cNvSpPr/>
              <p:nvPr/>
            </p:nvSpPr>
            <p:spPr>
              <a:xfrm>
                <a:off x="8611465" y="2696319"/>
                <a:ext cx="93915" cy="75376"/>
              </a:xfrm>
              <a:custGeom>
                <a:avLst/>
                <a:gdLst/>
                <a:ahLst/>
                <a:cxnLst/>
                <a:rect l="l" t="t" r="r" b="b"/>
                <a:pathLst>
                  <a:path w="2847" h="2285" extrusionOk="0">
                    <a:moveTo>
                      <a:pt x="1" y="1036"/>
                    </a:moveTo>
                    <a:cubicBezTo>
                      <a:pt x="99" y="866"/>
                      <a:pt x="188" y="697"/>
                      <a:pt x="277" y="518"/>
                    </a:cubicBezTo>
                    <a:lnTo>
                      <a:pt x="545" y="1"/>
                    </a:lnTo>
                    <a:lnTo>
                      <a:pt x="2847" y="1134"/>
                    </a:lnTo>
                    <a:lnTo>
                      <a:pt x="2543" y="1714"/>
                    </a:lnTo>
                    <a:cubicBezTo>
                      <a:pt x="2445" y="1910"/>
                      <a:pt x="2347" y="2097"/>
                      <a:pt x="2231" y="2285"/>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678" name="Google Shape;678;p7"/>
              <p:cNvSpPr/>
              <p:nvPr/>
            </p:nvSpPr>
            <p:spPr>
              <a:xfrm>
                <a:off x="8579105" y="2750484"/>
                <a:ext cx="93322" cy="80061"/>
              </a:xfrm>
              <a:custGeom>
                <a:avLst/>
                <a:gdLst/>
                <a:ahLst/>
                <a:cxnLst/>
                <a:rect l="l" t="t" r="r" b="b"/>
                <a:pathLst>
                  <a:path w="2829" h="2427" extrusionOk="0">
                    <a:moveTo>
                      <a:pt x="0" y="982"/>
                    </a:moveTo>
                    <a:cubicBezTo>
                      <a:pt x="215" y="661"/>
                      <a:pt x="429" y="331"/>
                      <a:pt x="625" y="0"/>
                    </a:cubicBezTo>
                    <a:lnTo>
                      <a:pt x="2828" y="1321"/>
                    </a:lnTo>
                    <a:cubicBezTo>
                      <a:pt x="2597" y="1695"/>
                      <a:pt x="2356" y="2061"/>
                      <a:pt x="2124" y="2427"/>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679" name="Google Shape;679;p7"/>
              <p:cNvSpPr/>
              <p:nvPr/>
            </p:nvSpPr>
            <p:spPr>
              <a:xfrm>
                <a:off x="8542323" y="2801681"/>
                <a:ext cx="91837" cy="83920"/>
              </a:xfrm>
              <a:custGeom>
                <a:avLst/>
                <a:gdLst/>
                <a:ahLst/>
                <a:cxnLst/>
                <a:rect l="l" t="t" r="r" b="b"/>
                <a:pathLst>
                  <a:path w="2784" h="2544" extrusionOk="0">
                    <a:moveTo>
                      <a:pt x="0" y="937"/>
                    </a:moveTo>
                    <a:cubicBezTo>
                      <a:pt x="232" y="625"/>
                      <a:pt x="491" y="331"/>
                      <a:pt x="705" y="1"/>
                    </a:cubicBezTo>
                    <a:lnTo>
                      <a:pt x="2784" y="1508"/>
                    </a:lnTo>
                    <a:cubicBezTo>
                      <a:pt x="2543" y="1865"/>
                      <a:pt x="2257" y="2204"/>
                      <a:pt x="1990" y="2543"/>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680" name="Google Shape;680;p7"/>
              <p:cNvSpPr/>
              <p:nvPr/>
            </p:nvSpPr>
            <p:spPr>
              <a:xfrm>
                <a:off x="8501419" y="2850239"/>
                <a:ext cx="90089" cy="87153"/>
              </a:xfrm>
              <a:custGeom>
                <a:avLst/>
                <a:gdLst/>
                <a:ahLst/>
                <a:cxnLst/>
                <a:rect l="l" t="t" r="r" b="b"/>
                <a:pathLst>
                  <a:path w="2731" h="2642" extrusionOk="0">
                    <a:moveTo>
                      <a:pt x="0" y="866"/>
                    </a:moveTo>
                    <a:lnTo>
                      <a:pt x="402" y="438"/>
                    </a:lnTo>
                    <a:lnTo>
                      <a:pt x="785" y="1"/>
                    </a:lnTo>
                    <a:lnTo>
                      <a:pt x="2730" y="1669"/>
                    </a:lnTo>
                    <a:lnTo>
                      <a:pt x="2302" y="2168"/>
                    </a:lnTo>
                    <a:lnTo>
                      <a:pt x="1856" y="264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681" name="Google Shape;681;p7"/>
              <p:cNvSpPr/>
              <p:nvPr/>
            </p:nvSpPr>
            <p:spPr>
              <a:xfrm>
                <a:off x="8456985" y="2895267"/>
                <a:ext cx="87417" cy="89495"/>
              </a:xfrm>
              <a:custGeom>
                <a:avLst/>
                <a:gdLst/>
                <a:ahLst/>
                <a:cxnLst/>
                <a:rect l="l" t="t" r="r" b="b"/>
                <a:pathLst>
                  <a:path w="2650" h="2713" extrusionOk="0">
                    <a:moveTo>
                      <a:pt x="0" y="795"/>
                    </a:moveTo>
                    <a:cubicBezTo>
                      <a:pt x="304" y="545"/>
                      <a:pt x="571" y="259"/>
                      <a:pt x="857" y="1"/>
                    </a:cubicBezTo>
                    <a:lnTo>
                      <a:pt x="2650" y="1829"/>
                    </a:lnTo>
                    <a:cubicBezTo>
                      <a:pt x="2338" y="2124"/>
                      <a:pt x="2025" y="2436"/>
                      <a:pt x="1695" y="2713"/>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682" name="Google Shape;682;p7"/>
              <p:cNvSpPr/>
              <p:nvPr/>
            </p:nvSpPr>
            <p:spPr>
              <a:xfrm>
                <a:off x="8409021" y="2936468"/>
                <a:ext cx="84481" cy="91837"/>
              </a:xfrm>
              <a:custGeom>
                <a:avLst/>
                <a:gdLst/>
                <a:ahLst/>
                <a:cxnLst/>
                <a:rect l="l" t="t" r="r" b="b"/>
                <a:pathLst>
                  <a:path w="2561" h="2784" extrusionOk="0">
                    <a:moveTo>
                      <a:pt x="0" y="723"/>
                    </a:moveTo>
                    <a:cubicBezTo>
                      <a:pt x="312" y="491"/>
                      <a:pt x="616" y="241"/>
                      <a:pt x="928" y="1"/>
                    </a:cubicBezTo>
                    <a:lnTo>
                      <a:pt x="2560" y="1981"/>
                    </a:lnTo>
                    <a:cubicBezTo>
                      <a:pt x="2213" y="2249"/>
                      <a:pt x="1874" y="2525"/>
                      <a:pt x="1526" y="2784"/>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683" name="Google Shape;683;p7"/>
              <p:cNvSpPr/>
              <p:nvPr/>
            </p:nvSpPr>
            <p:spPr>
              <a:xfrm>
                <a:off x="8358088" y="2973546"/>
                <a:ext cx="80391" cy="93322"/>
              </a:xfrm>
              <a:custGeom>
                <a:avLst/>
                <a:gdLst/>
                <a:ahLst/>
                <a:cxnLst/>
                <a:rect l="l" t="t" r="r" b="b"/>
                <a:pathLst>
                  <a:path w="2437" h="2829" extrusionOk="0">
                    <a:moveTo>
                      <a:pt x="1" y="643"/>
                    </a:moveTo>
                    <a:cubicBezTo>
                      <a:pt x="322" y="429"/>
                      <a:pt x="661" y="233"/>
                      <a:pt x="973" y="1"/>
                    </a:cubicBezTo>
                    <a:lnTo>
                      <a:pt x="2436" y="2115"/>
                    </a:lnTo>
                    <a:cubicBezTo>
                      <a:pt x="2079" y="2365"/>
                      <a:pt x="1705" y="2588"/>
                      <a:pt x="1348" y="2829"/>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684" name="Google Shape;684;p7"/>
              <p:cNvSpPr/>
              <p:nvPr/>
            </p:nvSpPr>
            <p:spPr>
              <a:xfrm>
                <a:off x="8700927" y="2399399"/>
                <a:ext cx="86559" cy="45655"/>
              </a:xfrm>
              <a:custGeom>
                <a:avLst/>
                <a:gdLst/>
                <a:ahLst/>
                <a:cxnLst/>
                <a:rect l="l" t="t" r="r" b="b"/>
                <a:pathLst>
                  <a:path w="2624" h="1384" extrusionOk="0">
                    <a:moveTo>
                      <a:pt x="1" y="1169"/>
                    </a:moveTo>
                    <a:cubicBezTo>
                      <a:pt x="28" y="777"/>
                      <a:pt x="63" y="393"/>
                      <a:pt x="63" y="1"/>
                    </a:cubicBezTo>
                    <a:lnTo>
                      <a:pt x="2624" y="81"/>
                    </a:lnTo>
                    <a:cubicBezTo>
                      <a:pt x="2624" y="518"/>
                      <a:pt x="2588" y="946"/>
                      <a:pt x="2552" y="1383"/>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685" name="Google Shape;685;p7"/>
              <p:cNvSpPr/>
              <p:nvPr/>
            </p:nvSpPr>
            <p:spPr>
              <a:xfrm>
                <a:off x="8692977" y="2460920"/>
                <a:ext cx="89495" cy="52417"/>
              </a:xfrm>
              <a:custGeom>
                <a:avLst/>
                <a:gdLst/>
                <a:ahLst/>
                <a:cxnLst/>
                <a:rect l="l" t="t" r="r" b="b"/>
                <a:pathLst>
                  <a:path w="2713" h="1589" extrusionOk="0">
                    <a:moveTo>
                      <a:pt x="1" y="1151"/>
                    </a:moveTo>
                    <a:cubicBezTo>
                      <a:pt x="81" y="776"/>
                      <a:pt x="117" y="384"/>
                      <a:pt x="170" y="0"/>
                    </a:cubicBezTo>
                    <a:lnTo>
                      <a:pt x="2713" y="295"/>
                    </a:lnTo>
                    <a:cubicBezTo>
                      <a:pt x="2659" y="723"/>
                      <a:pt x="2615" y="1160"/>
                      <a:pt x="2535" y="1588"/>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686" name="Google Shape;686;p7"/>
              <p:cNvSpPr/>
              <p:nvPr/>
            </p:nvSpPr>
            <p:spPr>
              <a:xfrm>
                <a:off x="8680343" y="2521815"/>
                <a:ext cx="91540" cy="58916"/>
              </a:xfrm>
              <a:custGeom>
                <a:avLst/>
                <a:gdLst/>
                <a:ahLst/>
                <a:cxnLst/>
                <a:rect l="l" t="t" r="r" b="b"/>
                <a:pathLst>
                  <a:path w="2775" h="1786" extrusionOk="0">
                    <a:moveTo>
                      <a:pt x="0" y="1134"/>
                    </a:moveTo>
                    <a:lnTo>
                      <a:pt x="259" y="1"/>
                    </a:lnTo>
                    <a:lnTo>
                      <a:pt x="2775" y="509"/>
                    </a:lnTo>
                    <a:cubicBezTo>
                      <a:pt x="2677" y="938"/>
                      <a:pt x="2587" y="1357"/>
                      <a:pt x="2480" y="1785"/>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687" name="Google Shape;687;p7"/>
              <p:cNvSpPr/>
              <p:nvPr/>
            </p:nvSpPr>
            <p:spPr>
              <a:xfrm>
                <a:off x="8662101" y="2581556"/>
                <a:ext cx="93025" cy="64787"/>
              </a:xfrm>
              <a:custGeom>
                <a:avLst/>
                <a:gdLst/>
                <a:ahLst/>
                <a:cxnLst/>
                <a:rect l="l" t="t" r="r" b="b"/>
                <a:pathLst>
                  <a:path w="2820" h="1964" extrusionOk="0">
                    <a:moveTo>
                      <a:pt x="0" y="1116"/>
                    </a:moveTo>
                    <a:cubicBezTo>
                      <a:pt x="125" y="741"/>
                      <a:pt x="268" y="375"/>
                      <a:pt x="357" y="1"/>
                    </a:cubicBezTo>
                    <a:lnTo>
                      <a:pt x="2819" y="723"/>
                    </a:lnTo>
                    <a:cubicBezTo>
                      <a:pt x="2712" y="1143"/>
                      <a:pt x="2552" y="1553"/>
                      <a:pt x="2418" y="1963"/>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688" name="Google Shape;688;p7"/>
              <p:cNvSpPr/>
              <p:nvPr/>
            </p:nvSpPr>
            <p:spPr>
              <a:xfrm>
                <a:off x="8639142" y="2639844"/>
                <a:ext cx="93619" cy="70362"/>
              </a:xfrm>
              <a:custGeom>
                <a:avLst/>
                <a:gdLst/>
                <a:ahLst/>
                <a:cxnLst/>
                <a:rect l="l" t="t" r="r" b="b"/>
                <a:pathLst>
                  <a:path w="2838" h="2133" extrusionOk="0">
                    <a:moveTo>
                      <a:pt x="0" y="1080"/>
                    </a:moveTo>
                    <a:lnTo>
                      <a:pt x="241" y="544"/>
                    </a:lnTo>
                    <a:lnTo>
                      <a:pt x="455" y="0"/>
                    </a:lnTo>
                    <a:lnTo>
                      <a:pt x="2837" y="928"/>
                    </a:lnTo>
                    <a:lnTo>
                      <a:pt x="2605" y="1535"/>
                    </a:lnTo>
                    <a:lnTo>
                      <a:pt x="2338" y="2132"/>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689" name="Google Shape;689;p7"/>
              <p:cNvSpPr/>
              <p:nvPr/>
            </p:nvSpPr>
            <p:spPr>
              <a:xfrm>
                <a:off x="8696507" y="2264612"/>
                <a:ext cx="88637" cy="50075"/>
              </a:xfrm>
              <a:custGeom>
                <a:avLst/>
                <a:gdLst/>
                <a:ahLst/>
                <a:cxnLst/>
                <a:rect l="l" t="t" r="r" b="b"/>
                <a:pathLst>
                  <a:path w="2687" h="1518" extrusionOk="0">
                    <a:moveTo>
                      <a:pt x="135" y="1517"/>
                    </a:moveTo>
                    <a:cubicBezTo>
                      <a:pt x="108" y="1125"/>
                      <a:pt x="46" y="741"/>
                      <a:pt x="1" y="349"/>
                    </a:cubicBezTo>
                    <a:lnTo>
                      <a:pt x="2543" y="1"/>
                    </a:lnTo>
                    <a:cubicBezTo>
                      <a:pt x="2597" y="438"/>
                      <a:pt x="2659" y="866"/>
                      <a:pt x="2686" y="1303"/>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690" name="Google Shape;690;p7"/>
              <p:cNvSpPr/>
              <p:nvPr/>
            </p:nvSpPr>
            <p:spPr>
              <a:xfrm>
                <a:off x="8702709" y="2333193"/>
                <a:ext cx="85372" cy="42983"/>
              </a:xfrm>
              <a:custGeom>
                <a:avLst/>
                <a:gdLst/>
                <a:ahLst/>
                <a:cxnLst/>
                <a:rect l="l" t="t" r="r" b="b"/>
                <a:pathLst>
                  <a:path w="2588" h="1303" extrusionOk="0">
                    <a:moveTo>
                      <a:pt x="27" y="1303"/>
                    </a:moveTo>
                    <a:lnTo>
                      <a:pt x="0" y="134"/>
                    </a:lnTo>
                    <a:lnTo>
                      <a:pt x="2561" y="0"/>
                    </a:lnTo>
                    <a:lnTo>
                      <a:pt x="2587" y="1303"/>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691" name="Google Shape;691;p7"/>
              <p:cNvSpPr/>
              <p:nvPr/>
            </p:nvSpPr>
            <p:spPr>
              <a:xfrm>
                <a:off x="8582931" y="1915307"/>
                <a:ext cx="151874" cy="331392"/>
              </a:xfrm>
              <a:custGeom>
                <a:avLst/>
                <a:gdLst/>
                <a:ahLst/>
                <a:cxnLst/>
                <a:rect l="l" t="t" r="r" b="b"/>
                <a:pathLst>
                  <a:path w="4604" h="10046" extrusionOk="0">
                    <a:moveTo>
                      <a:pt x="4479" y="10046"/>
                    </a:moveTo>
                    <a:cubicBezTo>
                      <a:pt x="4434" y="10046"/>
                      <a:pt x="4390" y="10010"/>
                      <a:pt x="4381" y="9957"/>
                    </a:cubicBezTo>
                    <a:cubicBezTo>
                      <a:pt x="3721" y="6433"/>
                      <a:pt x="2222" y="3052"/>
                      <a:pt x="36" y="188"/>
                    </a:cubicBezTo>
                    <a:cubicBezTo>
                      <a:pt x="0" y="143"/>
                      <a:pt x="9" y="72"/>
                      <a:pt x="54" y="36"/>
                    </a:cubicBezTo>
                    <a:cubicBezTo>
                      <a:pt x="99" y="1"/>
                      <a:pt x="170" y="10"/>
                      <a:pt x="206" y="63"/>
                    </a:cubicBezTo>
                    <a:cubicBezTo>
                      <a:pt x="2409" y="2954"/>
                      <a:pt x="3926" y="6361"/>
                      <a:pt x="4586" y="9921"/>
                    </a:cubicBezTo>
                    <a:cubicBezTo>
                      <a:pt x="4604" y="9983"/>
                      <a:pt x="4559" y="10037"/>
                      <a:pt x="4506" y="10046"/>
                    </a:cubicBezTo>
                    <a:cubicBezTo>
                      <a:pt x="4497" y="10046"/>
                      <a:pt x="4488" y="10046"/>
                      <a:pt x="4479" y="10046"/>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692" name="Google Shape;692;p7"/>
              <p:cNvSpPr/>
              <p:nvPr/>
            </p:nvSpPr>
            <p:spPr>
              <a:xfrm>
                <a:off x="8610608" y="1881462"/>
                <a:ext cx="166587" cy="360256"/>
              </a:xfrm>
              <a:custGeom>
                <a:avLst/>
                <a:gdLst/>
                <a:ahLst/>
                <a:cxnLst/>
                <a:rect l="l" t="t" r="r" b="b"/>
                <a:pathLst>
                  <a:path w="5050" h="10921" extrusionOk="0">
                    <a:moveTo>
                      <a:pt x="4933" y="10920"/>
                    </a:moveTo>
                    <a:cubicBezTo>
                      <a:pt x="4880" y="10920"/>
                      <a:pt x="4835" y="10884"/>
                      <a:pt x="4826" y="10831"/>
                    </a:cubicBezTo>
                    <a:cubicBezTo>
                      <a:pt x="4122" y="6977"/>
                      <a:pt x="2462" y="3293"/>
                      <a:pt x="36" y="188"/>
                    </a:cubicBezTo>
                    <a:cubicBezTo>
                      <a:pt x="0" y="143"/>
                      <a:pt x="9" y="81"/>
                      <a:pt x="54" y="36"/>
                    </a:cubicBezTo>
                    <a:cubicBezTo>
                      <a:pt x="107" y="1"/>
                      <a:pt x="170" y="10"/>
                      <a:pt x="205" y="63"/>
                    </a:cubicBezTo>
                    <a:cubicBezTo>
                      <a:pt x="2659" y="3186"/>
                      <a:pt x="4327" y="6906"/>
                      <a:pt x="5040" y="10795"/>
                    </a:cubicBezTo>
                    <a:cubicBezTo>
                      <a:pt x="5049" y="10858"/>
                      <a:pt x="5014" y="10911"/>
                      <a:pt x="4951" y="10920"/>
                    </a:cubicBezTo>
                    <a:cubicBezTo>
                      <a:pt x="4942" y="10920"/>
                      <a:pt x="4942" y="10920"/>
                      <a:pt x="4933" y="1092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693" name="Google Shape;693;p7"/>
              <p:cNvSpPr/>
              <p:nvPr/>
            </p:nvSpPr>
            <p:spPr>
              <a:xfrm>
                <a:off x="8549977" y="1935033"/>
                <a:ext cx="148939" cy="328160"/>
              </a:xfrm>
              <a:custGeom>
                <a:avLst/>
                <a:gdLst/>
                <a:ahLst/>
                <a:cxnLst/>
                <a:rect l="l" t="t" r="r" b="b"/>
                <a:pathLst>
                  <a:path w="4515" h="9948" extrusionOk="0">
                    <a:moveTo>
                      <a:pt x="4398" y="9947"/>
                    </a:moveTo>
                    <a:cubicBezTo>
                      <a:pt x="4354" y="9947"/>
                      <a:pt x="4309" y="9912"/>
                      <a:pt x="4300" y="9858"/>
                    </a:cubicBezTo>
                    <a:cubicBezTo>
                      <a:pt x="3694" y="6352"/>
                      <a:pt x="2222" y="3016"/>
                      <a:pt x="36" y="188"/>
                    </a:cubicBezTo>
                    <a:cubicBezTo>
                      <a:pt x="0" y="143"/>
                      <a:pt x="9" y="72"/>
                      <a:pt x="54" y="36"/>
                    </a:cubicBezTo>
                    <a:cubicBezTo>
                      <a:pt x="107" y="0"/>
                      <a:pt x="170" y="9"/>
                      <a:pt x="205" y="54"/>
                    </a:cubicBezTo>
                    <a:cubicBezTo>
                      <a:pt x="2409" y="2909"/>
                      <a:pt x="3899" y="6281"/>
                      <a:pt x="4505" y="9822"/>
                    </a:cubicBezTo>
                    <a:cubicBezTo>
                      <a:pt x="4514" y="9876"/>
                      <a:pt x="4479" y="9929"/>
                      <a:pt x="4416" y="9947"/>
                    </a:cubicBezTo>
                    <a:cubicBezTo>
                      <a:pt x="4416" y="9947"/>
                      <a:pt x="4407" y="9947"/>
                      <a:pt x="4398" y="9947"/>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694" name="Google Shape;694;p7"/>
              <p:cNvSpPr/>
              <p:nvPr/>
            </p:nvSpPr>
            <p:spPr>
              <a:xfrm>
                <a:off x="7987012" y="1613075"/>
                <a:ext cx="487357" cy="187501"/>
              </a:xfrm>
              <a:custGeom>
                <a:avLst/>
                <a:gdLst/>
                <a:ahLst/>
                <a:cxnLst/>
                <a:rect l="l" t="t" r="r" b="b"/>
                <a:pathLst>
                  <a:path w="14774" h="5684" extrusionOk="0">
                    <a:moveTo>
                      <a:pt x="14649" y="5683"/>
                    </a:moveTo>
                    <a:cubicBezTo>
                      <a:pt x="14631" y="5683"/>
                      <a:pt x="14604" y="5675"/>
                      <a:pt x="14577" y="5657"/>
                    </a:cubicBezTo>
                    <a:cubicBezTo>
                      <a:pt x="10536" y="2249"/>
                      <a:pt x="5398" y="313"/>
                      <a:pt x="107" y="215"/>
                    </a:cubicBezTo>
                    <a:cubicBezTo>
                      <a:pt x="45" y="215"/>
                      <a:pt x="0" y="161"/>
                      <a:pt x="0" y="99"/>
                    </a:cubicBezTo>
                    <a:cubicBezTo>
                      <a:pt x="0" y="45"/>
                      <a:pt x="45" y="1"/>
                      <a:pt x="107" y="1"/>
                    </a:cubicBezTo>
                    <a:lnTo>
                      <a:pt x="107" y="1"/>
                    </a:lnTo>
                    <a:cubicBezTo>
                      <a:pt x="5451" y="99"/>
                      <a:pt x="10643" y="2053"/>
                      <a:pt x="14720" y="5496"/>
                    </a:cubicBezTo>
                    <a:cubicBezTo>
                      <a:pt x="14765" y="5532"/>
                      <a:pt x="14774" y="5603"/>
                      <a:pt x="14738" y="5648"/>
                    </a:cubicBezTo>
                    <a:cubicBezTo>
                      <a:pt x="14711" y="5675"/>
                      <a:pt x="14684" y="5683"/>
                      <a:pt x="14649" y="5683"/>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695" name="Google Shape;695;p7"/>
              <p:cNvSpPr/>
              <p:nvPr/>
            </p:nvSpPr>
            <p:spPr>
              <a:xfrm>
                <a:off x="7992884" y="1570126"/>
                <a:ext cx="519454" cy="206898"/>
              </a:xfrm>
              <a:custGeom>
                <a:avLst/>
                <a:gdLst/>
                <a:ahLst/>
                <a:cxnLst/>
                <a:rect l="l" t="t" r="r" b="b"/>
                <a:pathLst>
                  <a:path w="15747" h="6272" extrusionOk="0">
                    <a:moveTo>
                      <a:pt x="15622" y="6272"/>
                    </a:moveTo>
                    <a:cubicBezTo>
                      <a:pt x="15604" y="6272"/>
                      <a:pt x="15577" y="6263"/>
                      <a:pt x="15550" y="6245"/>
                    </a:cubicBezTo>
                    <a:cubicBezTo>
                      <a:pt x="11277" y="2507"/>
                      <a:pt x="5791" y="375"/>
                      <a:pt x="108" y="223"/>
                    </a:cubicBezTo>
                    <a:cubicBezTo>
                      <a:pt x="45" y="223"/>
                      <a:pt x="1" y="170"/>
                      <a:pt x="1" y="116"/>
                    </a:cubicBezTo>
                    <a:cubicBezTo>
                      <a:pt x="10" y="54"/>
                      <a:pt x="54" y="0"/>
                      <a:pt x="117" y="9"/>
                    </a:cubicBezTo>
                    <a:cubicBezTo>
                      <a:pt x="5844" y="152"/>
                      <a:pt x="11375" y="2311"/>
                      <a:pt x="15693" y="6084"/>
                    </a:cubicBezTo>
                    <a:cubicBezTo>
                      <a:pt x="15737" y="6120"/>
                      <a:pt x="15746" y="6192"/>
                      <a:pt x="15711" y="6236"/>
                    </a:cubicBezTo>
                    <a:cubicBezTo>
                      <a:pt x="15684" y="6254"/>
                      <a:pt x="15657" y="6272"/>
                      <a:pt x="15622" y="6272"/>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696" name="Google Shape;696;p7"/>
              <p:cNvSpPr/>
              <p:nvPr/>
            </p:nvSpPr>
            <p:spPr>
              <a:xfrm>
                <a:off x="7986121" y="1651044"/>
                <a:ext cx="468521" cy="182784"/>
              </a:xfrm>
              <a:custGeom>
                <a:avLst/>
                <a:gdLst/>
                <a:ahLst/>
                <a:cxnLst/>
                <a:rect l="l" t="t" r="r" b="b"/>
                <a:pathLst>
                  <a:path w="14203" h="5541" extrusionOk="0">
                    <a:moveTo>
                      <a:pt x="14078" y="5541"/>
                    </a:moveTo>
                    <a:cubicBezTo>
                      <a:pt x="14060" y="5541"/>
                      <a:pt x="14033" y="5532"/>
                      <a:pt x="14016" y="5514"/>
                    </a:cubicBezTo>
                    <a:cubicBezTo>
                      <a:pt x="10144" y="2195"/>
                      <a:pt x="5210" y="313"/>
                      <a:pt x="108" y="215"/>
                    </a:cubicBezTo>
                    <a:cubicBezTo>
                      <a:pt x="45" y="215"/>
                      <a:pt x="1" y="161"/>
                      <a:pt x="1" y="99"/>
                    </a:cubicBezTo>
                    <a:cubicBezTo>
                      <a:pt x="1" y="45"/>
                      <a:pt x="54" y="1"/>
                      <a:pt x="117" y="1"/>
                    </a:cubicBezTo>
                    <a:cubicBezTo>
                      <a:pt x="5264" y="99"/>
                      <a:pt x="10242" y="1999"/>
                      <a:pt x="14149" y="5344"/>
                    </a:cubicBezTo>
                    <a:cubicBezTo>
                      <a:pt x="14194" y="5389"/>
                      <a:pt x="14203" y="5451"/>
                      <a:pt x="14167" y="5496"/>
                    </a:cubicBezTo>
                    <a:cubicBezTo>
                      <a:pt x="14140" y="5523"/>
                      <a:pt x="14114" y="5541"/>
                      <a:pt x="14078" y="554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697" name="Google Shape;697;p7"/>
              <p:cNvSpPr/>
              <p:nvPr/>
            </p:nvSpPr>
            <p:spPr>
              <a:xfrm>
                <a:off x="8439040" y="1763465"/>
                <a:ext cx="185126" cy="185126"/>
              </a:xfrm>
              <a:custGeom>
                <a:avLst/>
                <a:gdLst/>
                <a:ahLst/>
                <a:cxnLst/>
                <a:rect l="l" t="t" r="r" b="b"/>
                <a:pathLst>
                  <a:path w="5612" h="5612" extrusionOk="0">
                    <a:moveTo>
                      <a:pt x="2801" y="429"/>
                    </a:moveTo>
                    <a:cubicBezTo>
                      <a:pt x="1499" y="429"/>
                      <a:pt x="428" y="1499"/>
                      <a:pt x="428" y="2802"/>
                    </a:cubicBezTo>
                    <a:cubicBezTo>
                      <a:pt x="428" y="4113"/>
                      <a:pt x="1499" y="5175"/>
                      <a:pt x="2801" y="5175"/>
                    </a:cubicBezTo>
                    <a:cubicBezTo>
                      <a:pt x="4113" y="5175"/>
                      <a:pt x="5174" y="4113"/>
                      <a:pt x="5174" y="2802"/>
                    </a:cubicBezTo>
                    <a:cubicBezTo>
                      <a:pt x="5174" y="1499"/>
                      <a:pt x="4113" y="429"/>
                      <a:pt x="2801" y="429"/>
                    </a:cubicBezTo>
                    <a:close/>
                    <a:moveTo>
                      <a:pt x="2801" y="5612"/>
                    </a:moveTo>
                    <a:cubicBezTo>
                      <a:pt x="1258" y="5612"/>
                      <a:pt x="0" y="4354"/>
                      <a:pt x="0" y="2802"/>
                    </a:cubicBezTo>
                    <a:cubicBezTo>
                      <a:pt x="0" y="1258"/>
                      <a:pt x="1258" y="0"/>
                      <a:pt x="2801" y="0"/>
                    </a:cubicBezTo>
                    <a:cubicBezTo>
                      <a:pt x="4354" y="0"/>
                      <a:pt x="5611" y="1258"/>
                      <a:pt x="5611" y="2802"/>
                    </a:cubicBezTo>
                    <a:cubicBezTo>
                      <a:pt x="5611" y="4354"/>
                      <a:pt x="4354" y="5612"/>
                      <a:pt x="2801" y="5612"/>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698" name="Google Shape;698;p7"/>
              <p:cNvSpPr/>
              <p:nvPr/>
            </p:nvSpPr>
            <p:spPr>
              <a:xfrm>
                <a:off x="8486410" y="1810836"/>
                <a:ext cx="90089" cy="90386"/>
              </a:xfrm>
              <a:custGeom>
                <a:avLst/>
                <a:gdLst/>
                <a:ahLst/>
                <a:cxnLst/>
                <a:rect l="l" t="t" r="r" b="b"/>
                <a:pathLst>
                  <a:path w="2731" h="2740" extrusionOk="0">
                    <a:moveTo>
                      <a:pt x="1365" y="438"/>
                    </a:moveTo>
                    <a:cubicBezTo>
                      <a:pt x="857" y="438"/>
                      <a:pt x="437" y="857"/>
                      <a:pt x="437" y="1366"/>
                    </a:cubicBezTo>
                    <a:cubicBezTo>
                      <a:pt x="437" y="1883"/>
                      <a:pt x="857" y="2302"/>
                      <a:pt x="1365" y="2302"/>
                    </a:cubicBezTo>
                    <a:cubicBezTo>
                      <a:pt x="1883" y="2302"/>
                      <a:pt x="2302" y="1883"/>
                      <a:pt x="2302" y="1366"/>
                    </a:cubicBezTo>
                    <a:cubicBezTo>
                      <a:pt x="2302" y="857"/>
                      <a:pt x="1883" y="438"/>
                      <a:pt x="1365" y="438"/>
                    </a:cubicBezTo>
                    <a:close/>
                    <a:moveTo>
                      <a:pt x="1365" y="2739"/>
                    </a:moveTo>
                    <a:cubicBezTo>
                      <a:pt x="616" y="2739"/>
                      <a:pt x="0" y="2124"/>
                      <a:pt x="0" y="1366"/>
                    </a:cubicBezTo>
                    <a:cubicBezTo>
                      <a:pt x="0" y="616"/>
                      <a:pt x="616" y="1"/>
                      <a:pt x="1365" y="1"/>
                    </a:cubicBezTo>
                    <a:cubicBezTo>
                      <a:pt x="2124" y="1"/>
                      <a:pt x="2730" y="616"/>
                      <a:pt x="2730" y="1366"/>
                    </a:cubicBezTo>
                    <a:cubicBezTo>
                      <a:pt x="2730" y="2124"/>
                      <a:pt x="2124" y="2739"/>
                      <a:pt x="1365" y="2739"/>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699" name="Google Shape;699;p7"/>
              <p:cNvSpPr/>
              <p:nvPr/>
            </p:nvSpPr>
            <p:spPr>
              <a:xfrm>
                <a:off x="7215104" y="2519473"/>
                <a:ext cx="175131" cy="363159"/>
              </a:xfrm>
              <a:custGeom>
                <a:avLst/>
                <a:gdLst/>
                <a:ahLst/>
                <a:cxnLst/>
                <a:rect l="l" t="t" r="r" b="b"/>
                <a:pathLst>
                  <a:path w="5309" h="11009" extrusionOk="0">
                    <a:moveTo>
                      <a:pt x="5184" y="11009"/>
                    </a:moveTo>
                    <a:cubicBezTo>
                      <a:pt x="5157" y="11009"/>
                      <a:pt x="5121" y="11000"/>
                      <a:pt x="5103" y="10973"/>
                    </a:cubicBezTo>
                    <a:cubicBezTo>
                      <a:pt x="2489" y="7860"/>
                      <a:pt x="732" y="4113"/>
                      <a:pt x="9" y="134"/>
                    </a:cubicBezTo>
                    <a:cubicBezTo>
                      <a:pt x="0" y="72"/>
                      <a:pt x="36" y="18"/>
                      <a:pt x="90" y="9"/>
                    </a:cubicBezTo>
                    <a:cubicBezTo>
                      <a:pt x="152" y="0"/>
                      <a:pt x="206" y="36"/>
                      <a:pt x="223" y="90"/>
                    </a:cubicBezTo>
                    <a:cubicBezTo>
                      <a:pt x="937" y="4033"/>
                      <a:pt x="2677" y="7753"/>
                      <a:pt x="5264" y="10831"/>
                    </a:cubicBezTo>
                    <a:cubicBezTo>
                      <a:pt x="5308" y="10875"/>
                      <a:pt x="5300" y="10947"/>
                      <a:pt x="5255" y="10982"/>
                    </a:cubicBezTo>
                    <a:cubicBezTo>
                      <a:pt x="5237" y="11000"/>
                      <a:pt x="5210" y="11009"/>
                      <a:pt x="5184" y="11009"/>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700" name="Google Shape;700;p7"/>
              <p:cNvSpPr/>
              <p:nvPr/>
            </p:nvSpPr>
            <p:spPr>
              <a:xfrm>
                <a:off x="7504966" y="2992382"/>
                <a:ext cx="473832" cy="165135"/>
              </a:xfrm>
              <a:custGeom>
                <a:avLst/>
                <a:gdLst/>
                <a:ahLst/>
                <a:cxnLst/>
                <a:rect l="l" t="t" r="r" b="b"/>
                <a:pathLst>
                  <a:path w="14364" h="5006" extrusionOk="0">
                    <a:moveTo>
                      <a:pt x="14256" y="5005"/>
                    </a:moveTo>
                    <a:cubicBezTo>
                      <a:pt x="9073" y="5005"/>
                      <a:pt x="4167" y="3346"/>
                      <a:pt x="54" y="206"/>
                    </a:cubicBezTo>
                    <a:cubicBezTo>
                      <a:pt x="10" y="170"/>
                      <a:pt x="1" y="108"/>
                      <a:pt x="36" y="54"/>
                    </a:cubicBezTo>
                    <a:cubicBezTo>
                      <a:pt x="72" y="9"/>
                      <a:pt x="143" y="1"/>
                      <a:pt x="188" y="36"/>
                    </a:cubicBezTo>
                    <a:cubicBezTo>
                      <a:pt x="4256" y="3141"/>
                      <a:pt x="9118" y="4782"/>
                      <a:pt x="14256" y="4782"/>
                    </a:cubicBezTo>
                    <a:cubicBezTo>
                      <a:pt x="14310" y="4782"/>
                      <a:pt x="14364" y="4836"/>
                      <a:pt x="14364" y="4889"/>
                    </a:cubicBezTo>
                    <a:cubicBezTo>
                      <a:pt x="14364" y="4952"/>
                      <a:pt x="14310" y="5005"/>
                      <a:pt x="14256" y="5005"/>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701" name="Google Shape;701;p7"/>
              <p:cNvSpPr/>
              <p:nvPr/>
            </p:nvSpPr>
            <p:spPr>
              <a:xfrm>
                <a:off x="7355169" y="2847006"/>
                <a:ext cx="185159" cy="185126"/>
              </a:xfrm>
              <a:custGeom>
                <a:avLst/>
                <a:gdLst/>
                <a:ahLst/>
                <a:cxnLst/>
                <a:rect l="l" t="t" r="r" b="b"/>
                <a:pathLst>
                  <a:path w="5613" h="5612" extrusionOk="0">
                    <a:moveTo>
                      <a:pt x="2811" y="438"/>
                    </a:moveTo>
                    <a:cubicBezTo>
                      <a:pt x="1500" y="438"/>
                      <a:pt x="438" y="1499"/>
                      <a:pt x="438" y="2811"/>
                    </a:cubicBezTo>
                    <a:cubicBezTo>
                      <a:pt x="438" y="4122"/>
                      <a:pt x="1500" y="5184"/>
                      <a:pt x="2811" y="5184"/>
                    </a:cubicBezTo>
                    <a:cubicBezTo>
                      <a:pt x="4122" y="5184"/>
                      <a:pt x="5184" y="4122"/>
                      <a:pt x="5184" y="2811"/>
                    </a:cubicBezTo>
                    <a:cubicBezTo>
                      <a:pt x="5184" y="1499"/>
                      <a:pt x="4122" y="438"/>
                      <a:pt x="2811" y="438"/>
                    </a:cubicBezTo>
                    <a:close/>
                    <a:moveTo>
                      <a:pt x="2811" y="5612"/>
                    </a:moveTo>
                    <a:cubicBezTo>
                      <a:pt x="1268" y="5612"/>
                      <a:pt x="1" y="4354"/>
                      <a:pt x="1" y="2811"/>
                    </a:cubicBezTo>
                    <a:cubicBezTo>
                      <a:pt x="1" y="1258"/>
                      <a:pt x="1268" y="1"/>
                      <a:pt x="2811" y="1"/>
                    </a:cubicBezTo>
                    <a:cubicBezTo>
                      <a:pt x="4354" y="1"/>
                      <a:pt x="5612" y="1258"/>
                      <a:pt x="5612" y="2811"/>
                    </a:cubicBezTo>
                    <a:cubicBezTo>
                      <a:pt x="5612" y="4354"/>
                      <a:pt x="4354" y="5612"/>
                      <a:pt x="2811" y="5612"/>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702" name="Google Shape;702;p7"/>
              <p:cNvSpPr/>
              <p:nvPr/>
            </p:nvSpPr>
            <p:spPr>
              <a:xfrm>
                <a:off x="7172715" y="2526532"/>
                <a:ext cx="196638" cy="397301"/>
              </a:xfrm>
              <a:custGeom>
                <a:avLst/>
                <a:gdLst/>
                <a:ahLst/>
                <a:cxnLst/>
                <a:rect l="l" t="t" r="r" b="b"/>
                <a:pathLst>
                  <a:path w="5961" h="12044" extrusionOk="0">
                    <a:moveTo>
                      <a:pt x="5835" y="12044"/>
                    </a:moveTo>
                    <a:cubicBezTo>
                      <a:pt x="5808" y="12044"/>
                      <a:pt x="5773" y="12035"/>
                      <a:pt x="5755" y="12008"/>
                    </a:cubicBezTo>
                    <a:cubicBezTo>
                      <a:pt x="2793" y="8636"/>
                      <a:pt x="813" y="4532"/>
                      <a:pt x="19" y="143"/>
                    </a:cubicBezTo>
                    <a:cubicBezTo>
                      <a:pt x="1" y="81"/>
                      <a:pt x="45" y="27"/>
                      <a:pt x="99" y="9"/>
                    </a:cubicBezTo>
                    <a:cubicBezTo>
                      <a:pt x="161" y="1"/>
                      <a:pt x="215" y="45"/>
                      <a:pt x="224" y="99"/>
                    </a:cubicBezTo>
                    <a:cubicBezTo>
                      <a:pt x="1018" y="4452"/>
                      <a:pt x="2980" y="8520"/>
                      <a:pt x="5915" y="11866"/>
                    </a:cubicBezTo>
                    <a:cubicBezTo>
                      <a:pt x="5960" y="11910"/>
                      <a:pt x="5951" y="11981"/>
                      <a:pt x="5907" y="12017"/>
                    </a:cubicBezTo>
                    <a:cubicBezTo>
                      <a:pt x="5889" y="12035"/>
                      <a:pt x="5862" y="12044"/>
                      <a:pt x="5835" y="12044"/>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703" name="Google Shape;703;p7"/>
              <p:cNvSpPr/>
              <p:nvPr/>
            </p:nvSpPr>
            <p:spPr>
              <a:xfrm>
                <a:off x="7468185" y="3017980"/>
                <a:ext cx="510614" cy="182190"/>
              </a:xfrm>
              <a:custGeom>
                <a:avLst/>
                <a:gdLst/>
                <a:ahLst/>
                <a:cxnLst/>
                <a:rect l="l" t="t" r="r" b="b"/>
                <a:pathLst>
                  <a:path w="15479" h="5523" extrusionOk="0">
                    <a:moveTo>
                      <a:pt x="15371" y="5523"/>
                    </a:moveTo>
                    <a:cubicBezTo>
                      <a:pt x="9751" y="5523"/>
                      <a:pt x="4452" y="3685"/>
                      <a:pt x="63" y="206"/>
                    </a:cubicBezTo>
                    <a:cubicBezTo>
                      <a:pt x="9" y="170"/>
                      <a:pt x="1" y="99"/>
                      <a:pt x="45" y="54"/>
                    </a:cubicBezTo>
                    <a:cubicBezTo>
                      <a:pt x="81" y="10"/>
                      <a:pt x="143" y="1"/>
                      <a:pt x="197" y="36"/>
                    </a:cubicBezTo>
                    <a:cubicBezTo>
                      <a:pt x="4550" y="3480"/>
                      <a:pt x="9796" y="5309"/>
                      <a:pt x="15371" y="5309"/>
                    </a:cubicBezTo>
                    <a:cubicBezTo>
                      <a:pt x="15425" y="5309"/>
                      <a:pt x="15479" y="5353"/>
                      <a:pt x="15479" y="5416"/>
                    </a:cubicBezTo>
                    <a:cubicBezTo>
                      <a:pt x="15479" y="5469"/>
                      <a:pt x="15425" y="5523"/>
                      <a:pt x="15371" y="5523"/>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704" name="Google Shape;704;p7"/>
              <p:cNvSpPr/>
              <p:nvPr/>
            </p:nvSpPr>
            <p:spPr>
              <a:xfrm>
                <a:off x="7252182" y="2511820"/>
                <a:ext cx="170413" cy="350525"/>
              </a:xfrm>
              <a:custGeom>
                <a:avLst/>
                <a:gdLst/>
                <a:ahLst/>
                <a:cxnLst/>
                <a:rect l="l" t="t" r="r" b="b"/>
                <a:pathLst>
                  <a:path w="5166" h="10626" extrusionOk="0">
                    <a:moveTo>
                      <a:pt x="5050" y="10625"/>
                    </a:moveTo>
                    <a:cubicBezTo>
                      <a:pt x="5014" y="10625"/>
                      <a:pt x="4987" y="10608"/>
                      <a:pt x="4961" y="10590"/>
                    </a:cubicBezTo>
                    <a:cubicBezTo>
                      <a:pt x="2418" y="7592"/>
                      <a:pt x="705" y="3979"/>
                      <a:pt x="9" y="134"/>
                    </a:cubicBezTo>
                    <a:cubicBezTo>
                      <a:pt x="0" y="72"/>
                      <a:pt x="36" y="18"/>
                      <a:pt x="99" y="9"/>
                    </a:cubicBezTo>
                    <a:cubicBezTo>
                      <a:pt x="152" y="1"/>
                      <a:pt x="215" y="36"/>
                      <a:pt x="224" y="99"/>
                    </a:cubicBezTo>
                    <a:cubicBezTo>
                      <a:pt x="910" y="3908"/>
                      <a:pt x="2605" y="7485"/>
                      <a:pt x="5130" y="10447"/>
                    </a:cubicBezTo>
                    <a:cubicBezTo>
                      <a:pt x="5166" y="10492"/>
                      <a:pt x="5166" y="10563"/>
                      <a:pt x="5112" y="10599"/>
                    </a:cubicBezTo>
                    <a:cubicBezTo>
                      <a:pt x="5094" y="10617"/>
                      <a:pt x="5068" y="10625"/>
                      <a:pt x="5050" y="10625"/>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705" name="Google Shape;705;p7"/>
              <p:cNvSpPr/>
              <p:nvPr/>
            </p:nvSpPr>
            <p:spPr>
              <a:xfrm>
                <a:off x="7527628" y="2962066"/>
                <a:ext cx="451170" cy="157482"/>
              </a:xfrm>
              <a:custGeom>
                <a:avLst/>
                <a:gdLst/>
                <a:ahLst/>
                <a:cxnLst/>
                <a:rect l="l" t="t" r="r" b="b"/>
                <a:pathLst>
                  <a:path w="13677" h="4774" extrusionOk="0">
                    <a:moveTo>
                      <a:pt x="13569" y="4773"/>
                    </a:moveTo>
                    <a:cubicBezTo>
                      <a:pt x="8636" y="4773"/>
                      <a:pt x="3970" y="3194"/>
                      <a:pt x="63" y="206"/>
                    </a:cubicBezTo>
                    <a:cubicBezTo>
                      <a:pt x="10" y="170"/>
                      <a:pt x="1" y="99"/>
                      <a:pt x="36" y="54"/>
                    </a:cubicBezTo>
                    <a:cubicBezTo>
                      <a:pt x="81" y="10"/>
                      <a:pt x="143" y="1"/>
                      <a:pt x="188" y="36"/>
                    </a:cubicBezTo>
                    <a:cubicBezTo>
                      <a:pt x="4060" y="2989"/>
                      <a:pt x="8681" y="4550"/>
                      <a:pt x="13569" y="4550"/>
                    </a:cubicBezTo>
                    <a:cubicBezTo>
                      <a:pt x="13623" y="4550"/>
                      <a:pt x="13677" y="4604"/>
                      <a:pt x="13677" y="4657"/>
                    </a:cubicBezTo>
                    <a:cubicBezTo>
                      <a:pt x="13677" y="4720"/>
                      <a:pt x="13623" y="4773"/>
                      <a:pt x="13569" y="4773"/>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706" name="Google Shape;706;p7"/>
              <p:cNvSpPr/>
              <p:nvPr/>
            </p:nvSpPr>
            <p:spPr>
              <a:xfrm>
                <a:off x="7399900" y="2892925"/>
                <a:ext cx="90089" cy="90089"/>
              </a:xfrm>
              <a:custGeom>
                <a:avLst/>
                <a:gdLst/>
                <a:ahLst/>
                <a:cxnLst/>
                <a:rect l="l" t="t" r="r" b="b"/>
                <a:pathLst>
                  <a:path w="2731" h="2731" extrusionOk="0">
                    <a:moveTo>
                      <a:pt x="1366" y="428"/>
                    </a:moveTo>
                    <a:cubicBezTo>
                      <a:pt x="848" y="428"/>
                      <a:pt x="429" y="848"/>
                      <a:pt x="429" y="1365"/>
                    </a:cubicBezTo>
                    <a:cubicBezTo>
                      <a:pt x="429" y="1883"/>
                      <a:pt x="848" y="2302"/>
                      <a:pt x="1366" y="2302"/>
                    </a:cubicBezTo>
                    <a:cubicBezTo>
                      <a:pt x="1883" y="2302"/>
                      <a:pt x="2302" y="1883"/>
                      <a:pt x="2302" y="1365"/>
                    </a:cubicBezTo>
                    <a:cubicBezTo>
                      <a:pt x="2302" y="848"/>
                      <a:pt x="1883" y="428"/>
                      <a:pt x="1366" y="428"/>
                    </a:cubicBezTo>
                    <a:close/>
                    <a:moveTo>
                      <a:pt x="1366" y="2730"/>
                    </a:moveTo>
                    <a:cubicBezTo>
                      <a:pt x="607" y="2730"/>
                      <a:pt x="1" y="2114"/>
                      <a:pt x="1" y="1365"/>
                    </a:cubicBezTo>
                    <a:cubicBezTo>
                      <a:pt x="1" y="607"/>
                      <a:pt x="607" y="0"/>
                      <a:pt x="1366" y="0"/>
                    </a:cubicBezTo>
                    <a:cubicBezTo>
                      <a:pt x="2115" y="0"/>
                      <a:pt x="2731" y="607"/>
                      <a:pt x="2731" y="1365"/>
                    </a:cubicBezTo>
                    <a:cubicBezTo>
                      <a:pt x="2731" y="2114"/>
                      <a:pt x="2115" y="2730"/>
                      <a:pt x="1366" y="273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grpSp>
      <p:sp>
        <p:nvSpPr>
          <p:cNvPr id="707" name="Google Shape;707;p7"/>
          <p:cNvSpPr/>
          <p:nvPr/>
        </p:nvSpPr>
        <p:spPr>
          <a:xfrm rot="-5400000" flipH="1">
            <a:off x="6028446" y="5713790"/>
            <a:ext cx="2627213" cy="709167"/>
          </a:xfrm>
          <a:custGeom>
            <a:avLst/>
            <a:gdLst/>
            <a:ahLst/>
            <a:cxnLst/>
            <a:rect l="l" t="t" r="r" b="b"/>
            <a:pathLst>
              <a:path w="35712" h="5996" extrusionOk="0">
                <a:moveTo>
                  <a:pt x="35711" y="0"/>
                </a:moveTo>
                <a:lnTo>
                  <a:pt x="5924" y="0"/>
                </a:lnTo>
                <a:lnTo>
                  <a:pt x="0" y="5995"/>
                </a:lnTo>
                <a:lnTo>
                  <a:pt x="35711" y="5995"/>
                </a:lnTo>
                <a:close/>
              </a:path>
            </a:pathLst>
          </a:custGeom>
          <a:gradFill>
            <a:gsLst>
              <a:gs pos="0">
                <a:schemeClr val="accent3"/>
              </a:gs>
              <a:gs pos="43000">
                <a:srgbClr val="DCDCDC">
                  <a:alpha val="41568"/>
                </a:srgbClr>
              </a:gs>
              <a:gs pos="100000">
                <a:srgbClr val="FFFFFF">
                  <a:alpha val="0"/>
                </a:srgbClr>
              </a:gs>
            </a:gsLst>
            <a:lin ang="10800025" scaled="0"/>
          </a:gra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708" name="Google Shape;708;p7"/>
          <p:cNvSpPr txBox="1">
            <a:spLocks noGrp="1"/>
          </p:cNvSpPr>
          <p:nvPr>
            <p:ph type="body" idx="1"/>
          </p:nvPr>
        </p:nvSpPr>
        <p:spPr>
          <a:xfrm>
            <a:off x="960000" y="2500067"/>
            <a:ext cx="5490400" cy="3488800"/>
          </a:xfrm>
          <a:prstGeom prst="rect">
            <a:avLst/>
          </a:prstGeom>
        </p:spPr>
        <p:txBody>
          <a:bodyPr spcFirstLastPara="1" wrap="square" lIns="91425" tIns="91425" rIns="91425" bIns="91425" anchor="ctr" anchorCtr="0">
            <a:noAutofit/>
          </a:bodyPr>
          <a:lstStyle>
            <a:lvl1pPr marL="609585" lvl="0" indent="-389457" rtl="0">
              <a:lnSpc>
                <a:spcPct val="100000"/>
              </a:lnSpc>
              <a:spcBef>
                <a:spcPts val="0"/>
              </a:spcBef>
              <a:spcAft>
                <a:spcPts val="0"/>
              </a:spcAft>
              <a:buSzPts val="1000"/>
              <a:buChar char="●"/>
              <a:defRPr>
                <a:solidFill>
                  <a:srgbClr val="434343"/>
                </a:solidFill>
              </a:defRPr>
            </a:lvl1pPr>
            <a:lvl2pPr marL="1219170" lvl="1" indent="-423323" rtl="0">
              <a:lnSpc>
                <a:spcPct val="115000"/>
              </a:lnSpc>
              <a:spcBef>
                <a:spcPts val="0"/>
              </a:spcBef>
              <a:spcAft>
                <a:spcPts val="0"/>
              </a:spcAft>
              <a:buSzPts val="1400"/>
              <a:buChar char="○"/>
              <a:defRPr>
                <a:solidFill>
                  <a:srgbClr val="434343"/>
                </a:solidFill>
              </a:defRPr>
            </a:lvl2pPr>
            <a:lvl3pPr marL="1828754" lvl="2" indent="-423323" rtl="0">
              <a:lnSpc>
                <a:spcPct val="115000"/>
              </a:lnSpc>
              <a:spcBef>
                <a:spcPts val="2133"/>
              </a:spcBef>
              <a:spcAft>
                <a:spcPts val="0"/>
              </a:spcAft>
              <a:buSzPts val="1400"/>
              <a:buChar char="■"/>
              <a:defRPr>
                <a:solidFill>
                  <a:srgbClr val="434343"/>
                </a:solidFill>
              </a:defRPr>
            </a:lvl3pPr>
            <a:lvl4pPr marL="2438339" lvl="3" indent="-423323" rtl="0">
              <a:lnSpc>
                <a:spcPct val="115000"/>
              </a:lnSpc>
              <a:spcBef>
                <a:spcPts val="2133"/>
              </a:spcBef>
              <a:spcAft>
                <a:spcPts val="0"/>
              </a:spcAft>
              <a:buSzPts val="1400"/>
              <a:buChar char="●"/>
              <a:defRPr>
                <a:solidFill>
                  <a:srgbClr val="434343"/>
                </a:solidFill>
              </a:defRPr>
            </a:lvl4pPr>
            <a:lvl5pPr marL="3047924" lvl="4" indent="-423323" rtl="0">
              <a:lnSpc>
                <a:spcPct val="115000"/>
              </a:lnSpc>
              <a:spcBef>
                <a:spcPts val="2133"/>
              </a:spcBef>
              <a:spcAft>
                <a:spcPts val="0"/>
              </a:spcAft>
              <a:buSzPts val="1400"/>
              <a:buChar char="○"/>
              <a:defRPr>
                <a:solidFill>
                  <a:srgbClr val="434343"/>
                </a:solidFill>
              </a:defRPr>
            </a:lvl5pPr>
            <a:lvl6pPr marL="3657509" lvl="5" indent="-423323" rtl="0">
              <a:lnSpc>
                <a:spcPct val="115000"/>
              </a:lnSpc>
              <a:spcBef>
                <a:spcPts val="2133"/>
              </a:spcBef>
              <a:spcAft>
                <a:spcPts val="0"/>
              </a:spcAft>
              <a:buSzPts val="1400"/>
              <a:buChar char="■"/>
              <a:defRPr>
                <a:solidFill>
                  <a:srgbClr val="434343"/>
                </a:solidFill>
              </a:defRPr>
            </a:lvl6pPr>
            <a:lvl7pPr marL="4267093" lvl="6" indent="-423323" rtl="0">
              <a:lnSpc>
                <a:spcPct val="115000"/>
              </a:lnSpc>
              <a:spcBef>
                <a:spcPts val="2133"/>
              </a:spcBef>
              <a:spcAft>
                <a:spcPts val="0"/>
              </a:spcAft>
              <a:buSzPts val="1400"/>
              <a:buChar char="●"/>
              <a:defRPr>
                <a:solidFill>
                  <a:srgbClr val="434343"/>
                </a:solidFill>
              </a:defRPr>
            </a:lvl7pPr>
            <a:lvl8pPr marL="4876678" lvl="7" indent="-423323" rtl="0">
              <a:lnSpc>
                <a:spcPct val="115000"/>
              </a:lnSpc>
              <a:spcBef>
                <a:spcPts val="2133"/>
              </a:spcBef>
              <a:spcAft>
                <a:spcPts val="0"/>
              </a:spcAft>
              <a:buSzPts val="1400"/>
              <a:buChar char="○"/>
              <a:defRPr>
                <a:solidFill>
                  <a:srgbClr val="434343"/>
                </a:solidFill>
              </a:defRPr>
            </a:lvl8pPr>
            <a:lvl9pPr marL="5486263" lvl="8" indent="-423323" rtl="0">
              <a:lnSpc>
                <a:spcPct val="115000"/>
              </a:lnSpc>
              <a:spcBef>
                <a:spcPts val="2133"/>
              </a:spcBef>
              <a:spcAft>
                <a:spcPts val="2133"/>
              </a:spcAft>
              <a:buSzPts val="1400"/>
              <a:buChar char="■"/>
              <a:defRPr>
                <a:solidFill>
                  <a:srgbClr val="434343"/>
                </a:solidFill>
              </a:defRPr>
            </a:lvl9pPr>
          </a:lstStyle>
          <a:p>
            <a:pPr lvl="0"/>
            <a:r>
              <a:rPr lang="en-GB"/>
              <a:t>Click to edit Master text styles</a:t>
            </a:r>
          </a:p>
        </p:txBody>
      </p:sp>
      <p:sp>
        <p:nvSpPr>
          <p:cNvPr id="709" name="Google Shape;709;p7"/>
          <p:cNvSpPr txBox="1">
            <a:spLocks noGrp="1"/>
          </p:cNvSpPr>
          <p:nvPr>
            <p:ph type="title"/>
          </p:nvPr>
        </p:nvSpPr>
        <p:spPr>
          <a:xfrm>
            <a:off x="1075667" y="1607267"/>
            <a:ext cx="5259200" cy="8928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3000"/>
              <a:buNone/>
              <a:defRPr/>
            </a:lvl1pPr>
            <a:lvl2pPr lvl="1" rtl="0">
              <a:spcBef>
                <a:spcPts val="0"/>
              </a:spcBef>
              <a:spcAft>
                <a:spcPts val="0"/>
              </a:spcAft>
              <a:buSzPts val="3000"/>
              <a:buNone/>
              <a:defRPr/>
            </a:lvl2pPr>
            <a:lvl3pPr lvl="2" rtl="0">
              <a:spcBef>
                <a:spcPts val="0"/>
              </a:spcBef>
              <a:spcAft>
                <a:spcPts val="0"/>
              </a:spcAft>
              <a:buSzPts val="3000"/>
              <a:buNone/>
              <a:defRPr/>
            </a:lvl3pPr>
            <a:lvl4pPr lvl="3" rtl="0">
              <a:spcBef>
                <a:spcPts val="0"/>
              </a:spcBef>
              <a:spcAft>
                <a:spcPts val="0"/>
              </a:spcAft>
              <a:buSzPts val="3000"/>
              <a:buNone/>
              <a:defRPr/>
            </a:lvl4pPr>
            <a:lvl5pPr lvl="4" rtl="0">
              <a:spcBef>
                <a:spcPts val="0"/>
              </a:spcBef>
              <a:spcAft>
                <a:spcPts val="0"/>
              </a:spcAft>
              <a:buSzPts val="3000"/>
              <a:buNone/>
              <a:defRPr/>
            </a:lvl5pPr>
            <a:lvl6pPr lvl="5" rtl="0">
              <a:spcBef>
                <a:spcPts val="0"/>
              </a:spcBef>
              <a:spcAft>
                <a:spcPts val="0"/>
              </a:spcAft>
              <a:buSzPts val="3000"/>
              <a:buNone/>
              <a:defRPr/>
            </a:lvl6pPr>
            <a:lvl7pPr lvl="6" rtl="0">
              <a:spcBef>
                <a:spcPts val="0"/>
              </a:spcBef>
              <a:spcAft>
                <a:spcPts val="0"/>
              </a:spcAft>
              <a:buSzPts val="3000"/>
              <a:buNone/>
              <a:defRPr/>
            </a:lvl7pPr>
            <a:lvl8pPr lvl="7" rtl="0">
              <a:spcBef>
                <a:spcPts val="0"/>
              </a:spcBef>
              <a:spcAft>
                <a:spcPts val="0"/>
              </a:spcAft>
              <a:buSzPts val="3000"/>
              <a:buNone/>
              <a:defRPr/>
            </a:lvl8pPr>
            <a:lvl9pPr lvl="8" rtl="0">
              <a:spcBef>
                <a:spcPts val="0"/>
              </a:spcBef>
              <a:spcAft>
                <a:spcPts val="0"/>
              </a:spcAft>
              <a:buSzPts val="3000"/>
              <a:buNone/>
              <a:defRPr/>
            </a:lvl9pPr>
          </a:lstStyle>
          <a:p>
            <a:r>
              <a:rPr lang="en-GB"/>
              <a:t>Click to edit Master title style</a:t>
            </a:r>
            <a:endParaRPr/>
          </a:p>
        </p:txBody>
      </p:sp>
    </p:spTree>
    <p:extLst>
      <p:ext uri="{BB962C8B-B14F-4D97-AF65-F5344CB8AC3E}">
        <p14:creationId xmlns:p14="http://schemas.microsoft.com/office/powerpoint/2010/main" val="1890849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 point">
    <p:spTree>
      <p:nvGrpSpPr>
        <p:cNvPr id="1" name="Shape 710"/>
        <p:cNvGrpSpPr/>
        <p:nvPr/>
      </p:nvGrpSpPr>
      <p:grpSpPr>
        <a:xfrm>
          <a:off x="0" y="0"/>
          <a:ext cx="0" cy="0"/>
          <a:chOff x="0" y="0"/>
          <a:chExt cx="0" cy="0"/>
        </a:xfrm>
      </p:grpSpPr>
      <p:grpSp>
        <p:nvGrpSpPr>
          <p:cNvPr id="711" name="Google Shape;711;p8"/>
          <p:cNvGrpSpPr/>
          <p:nvPr/>
        </p:nvGrpSpPr>
        <p:grpSpPr>
          <a:xfrm>
            <a:off x="1836667" y="-827999"/>
            <a:ext cx="8518827" cy="8519700"/>
            <a:chOff x="1377500" y="-621000"/>
            <a:chExt cx="6389120" cy="6389775"/>
          </a:xfrm>
        </p:grpSpPr>
        <p:sp>
          <p:nvSpPr>
            <p:cNvPr id="712" name="Google Shape;712;p8"/>
            <p:cNvSpPr/>
            <p:nvPr/>
          </p:nvSpPr>
          <p:spPr>
            <a:xfrm>
              <a:off x="1720188" y="-280062"/>
              <a:ext cx="5703600" cy="5703600"/>
            </a:xfrm>
            <a:prstGeom prst="donut">
              <a:avLst>
                <a:gd name="adj" fmla="val 5641"/>
              </a:avLst>
            </a:prstGeom>
            <a:gradFill>
              <a:gsLst>
                <a:gs pos="0">
                  <a:schemeClr val="lt1"/>
                </a:gs>
                <a:gs pos="50000">
                  <a:schemeClr val="lt1"/>
                </a:gs>
                <a:gs pos="100000">
                  <a:schemeClr val="accent1"/>
                </a:gs>
              </a:gsLst>
              <a:lin ang="5400700" scaled="0"/>
            </a:gradFill>
            <a:ln>
              <a:noFill/>
            </a:ln>
            <a:effectLst>
              <a:outerShdw blurRad="57150" dist="19050" dir="5400000" algn="bl" rotWithShape="0">
                <a:srgbClr val="000000">
                  <a:alpha val="21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nvGrpSpPr>
            <p:cNvPr id="713" name="Google Shape;713;p8"/>
            <p:cNvGrpSpPr/>
            <p:nvPr/>
          </p:nvGrpSpPr>
          <p:grpSpPr>
            <a:xfrm>
              <a:off x="1801325" y="-197968"/>
              <a:ext cx="5545115" cy="5543673"/>
              <a:chOff x="2525403" y="1252291"/>
              <a:chExt cx="2282504" cy="2281910"/>
            </a:xfrm>
          </p:grpSpPr>
          <p:sp>
            <p:nvSpPr>
              <p:cNvPr id="714" name="Google Shape;714;p8"/>
              <p:cNvSpPr/>
              <p:nvPr/>
            </p:nvSpPr>
            <p:spPr>
              <a:xfrm>
                <a:off x="2525997" y="2352028"/>
                <a:ext cx="59180" cy="10028"/>
              </a:xfrm>
              <a:custGeom>
                <a:avLst/>
                <a:gdLst/>
                <a:ahLst/>
                <a:cxnLst/>
                <a:rect l="l" t="t" r="r" b="b"/>
                <a:pathLst>
                  <a:path w="1794" h="304" extrusionOk="0">
                    <a:moveTo>
                      <a:pt x="1794" y="63"/>
                    </a:moveTo>
                    <a:lnTo>
                      <a:pt x="1785" y="304"/>
                    </a:lnTo>
                    <a:lnTo>
                      <a:pt x="0" y="250"/>
                    </a:lnTo>
                    <a:lnTo>
                      <a:pt x="9"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715" name="Google Shape;715;p8"/>
              <p:cNvSpPr/>
              <p:nvPr/>
            </p:nvSpPr>
            <p:spPr>
              <a:xfrm>
                <a:off x="2527779" y="2310827"/>
                <a:ext cx="59476" cy="12106"/>
              </a:xfrm>
              <a:custGeom>
                <a:avLst/>
                <a:gdLst/>
                <a:ahLst/>
                <a:cxnLst/>
                <a:rect l="l" t="t" r="r" b="b"/>
                <a:pathLst>
                  <a:path w="1803" h="367" extrusionOk="0">
                    <a:moveTo>
                      <a:pt x="1802" y="125"/>
                    </a:moveTo>
                    <a:lnTo>
                      <a:pt x="1784" y="366"/>
                    </a:lnTo>
                    <a:lnTo>
                      <a:pt x="0" y="250"/>
                    </a:lnTo>
                    <a:lnTo>
                      <a:pt x="27"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716" name="Google Shape;716;p8"/>
              <p:cNvSpPr/>
              <p:nvPr/>
            </p:nvSpPr>
            <p:spPr>
              <a:xfrm>
                <a:off x="2531011" y="2269923"/>
                <a:ext cx="59476" cy="13855"/>
              </a:xfrm>
              <a:custGeom>
                <a:avLst/>
                <a:gdLst/>
                <a:ahLst/>
                <a:cxnLst/>
                <a:rect l="l" t="t" r="r" b="b"/>
                <a:pathLst>
                  <a:path w="1803" h="420" extrusionOk="0">
                    <a:moveTo>
                      <a:pt x="1802" y="188"/>
                    </a:moveTo>
                    <a:cubicBezTo>
                      <a:pt x="1793" y="268"/>
                      <a:pt x="1775" y="339"/>
                      <a:pt x="1775" y="420"/>
                    </a:cubicBezTo>
                    <a:lnTo>
                      <a:pt x="0" y="241"/>
                    </a:lnTo>
                    <a:cubicBezTo>
                      <a:pt x="9" y="161"/>
                      <a:pt x="18" y="81"/>
                      <a:pt x="27"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717" name="Google Shape;717;p8"/>
              <p:cNvSpPr/>
              <p:nvPr/>
            </p:nvSpPr>
            <p:spPr>
              <a:xfrm>
                <a:off x="2536289" y="2229018"/>
                <a:ext cx="59180" cy="16230"/>
              </a:xfrm>
              <a:custGeom>
                <a:avLst/>
                <a:gdLst/>
                <a:ahLst/>
                <a:cxnLst/>
                <a:rect l="l" t="t" r="r" b="b"/>
                <a:pathLst>
                  <a:path w="1794" h="492" extrusionOk="0">
                    <a:moveTo>
                      <a:pt x="1794" y="250"/>
                    </a:moveTo>
                    <a:lnTo>
                      <a:pt x="1758" y="491"/>
                    </a:lnTo>
                    <a:lnTo>
                      <a:pt x="1" y="241"/>
                    </a:lnTo>
                    <a:lnTo>
                      <a:pt x="27"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718" name="Google Shape;718;p8"/>
              <p:cNvSpPr/>
              <p:nvPr/>
            </p:nvSpPr>
            <p:spPr>
              <a:xfrm>
                <a:off x="2542491" y="2188410"/>
                <a:ext cx="59180" cy="17978"/>
              </a:xfrm>
              <a:custGeom>
                <a:avLst/>
                <a:gdLst/>
                <a:ahLst/>
                <a:cxnLst/>
                <a:rect l="l" t="t" r="r" b="b"/>
                <a:pathLst>
                  <a:path w="1794" h="545" extrusionOk="0">
                    <a:moveTo>
                      <a:pt x="1793" y="313"/>
                    </a:moveTo>
                    <a:lnTo>
                      <a:pt x="1758" y="545"/>
                    </a:lnTo>
                    <a:lnTo>
                      <a:pt x="0" y="241"/>
                    </a:lnTo>
                    <a:lnTo>
                      <a:pt x="45"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719" name="Google Shape;719;p8"/>
              <p:cNvSpPr/>
              <p:nvPr/>
            </p:nvSpPr>
            <p:spPr>
              <a:xfrm>
                <a:off x="2550144" y="2147803"/>
                <a:ext cx="59180" cy="20320"/>
              </a:xfrm>
              <a:custGeom>
                <a:avLst/>
                <a:gdLst/>
                <a:ahLst/>
                <a:cxnLst/>
                <a:rect l="l" t="t" r="r" b="b"/>
                <a:pathLst>
                  <a:path w="1794" h="616" extrusionOk="0">
                    <a:moveTo>
                      <a:pt x="1793" y="384"/>
                    </a:moveTo>
                    <a:lnTo>
                      <a:pt x="1740" y="616"/>
                    </a:lnTo>
                    <a:lnTo>
                      <a:pt x="0" y="250"/>
                    </a:lnTo>
                    <a:lnTo>
                      <a:pt x="54"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720" name="Google Shape;720;p8"/>
              <p:cNvSpPr/>
              <p:nvPr/>
            </p:nvSpPr>
            <p:spPr>
              <a:xfrm>
                <a:off x="2559546" y="2107789"/>
                <a:ext cx="58586" cy="22102"/>
              </a:xfrm>
              <a:custGeom>
                <a:avLst/>
                <a:gdLst/>
                <a:ahLst/>
                <a:cxnLst/>
                <a:rect l="l" t="t" r="r" b="b"/>
                <a:pathLst>
                  <a:path w="1776" h="670" extrusionOk="0">
                    <a:moveTo>
                      <a:pt x="1776" y="446"/>
                    </a:moveTo>
                    <a:lnTo>
                      <a:pt x="1722" y="669"/>
                    </a:lnTo>
                    <a:lnTo>
                      <a:pt x="0" y="241"/>
                    </a:lnTo>
                    <a:lnTo>
                      <a:pt x="54"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721" name="Google Shape;721;p8"/>
              <p:cNvSpPr/>
              <p:nvPr/>
            </p:nvSpPr>
            <p:spPr>
              <a:xfrm>
                <a:off x="2570135" y="2068039"/>
                <a:ext cx="58883" cy="24180"/>
              </a:xfrm>
              <a:custGeom>
                <a:avLst/>
                <a:gdLst/>
                <a:ahLst/>
                <a:cxnLst/>
                <a:rect l="l" t="t" r="r" b="b"/>
                <a:pathLst>
                  <a:path w="1785" h="733" extrusionOk="0">
                    <a:moveTo>
                      <a:pt x="1785" y="509"/>
                    </a:moveTo>
                    <a:lnTo>
                      <a:pt x="1713" y="732"/>
                    </a:lnTo>
                    <a:lnTo>
                      <a:pt x="1" y="242"/>
                    </a:lnTo>
                    <a:lnTo>
                      <a:pt x="72"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722" name="Google Shape;722;p8"/>
              <p:cNvSpPr/>
              <p:nvPr/>
            </p:nvSpPr>
            <p:spPr>
              <a:xfrm>
                <a:off x="2582505" y="2028916"/>
                <a:ext cx="58289" cy="25928"/>
              </a:xfrm>
              <a:custGeom>
                <a:avLst/>
                <a:gdLst/>
                <a:ahLst/>
                <a:cxnLst/>
                <a:rect l="l" t="t" r="r" b="b"/>
                <a:pathLst>
                  <a:path w="1767" h="786" extrusionOk="0">
                    <a:moveTo>
                      <a:pt x="1767" y="562"/>
                    </a:moveTo>
                    <a:lnTo>
                      <a:pt x="1686" y="785"/>
                    </a:lnTo>
                    <a:lnTo>
                      <a:pt x="0" y="232"/>
                    </a:lnTo>
                    <a:lnTo>
                      <a:pt x="81"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723" name="Google Shape;723;p8"/>
              <p:cNvSpPr/>
              <p:nvPr/>
            </p:nvSpPr>
            <p:spPr>
              <a:xfrm>
                <a:off x="2595733" y="1990057"/>
                <a:ext cx="58025" cy="28006"/>
              </a:xfrm>
              <a:custGeom>
                <a:avLst/>
                <a:gdLst/>
                <a:ahLst/>
                <a:cxnLst/>
                <a:rect l="l" t="t" r="r" b="b"/>
                <a:pathLst>
                  <a:path w="1759" h="849" extrusionOk="0">
                    <a:moveTo>
                      <a:pt x="1758" y="625"/>
                    </a:moveTo>
                    <a:lnTo>
                      <a:pt x="1669" y="848"/>
                    </a:lnTo>
                    <a:lnTo>
                      <a:pt x="1" y="233"/>
                    </a:lnTo>
                    <a:lnTo>
                      <a:pt x="90"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724" name="Google Shape;724;p8"/>
              <p:cNvSpPr/>
              <p:nvPr/>
            </p:nvSpPr>
            <p:spPr>
              <a:xfrm>
                <a:off x="2610742" y="1951494"/>
                <a:ext cx="57431" cy="30052"/>
              </a:xfrm>
              <a:custGeom>
                <a:avLst/>
                <a:gdLst/>
                <a:ahLst/>
                <a:cxnLst/>
                <a:rect l="l" t="t" r="r" b="b"/>
                <a:pathLst>
                  <a:path w="1741" h="911" extrusionOk="0">
                    <a:moveTo>
                      <a:pt x="1740" y="697"/>
                    </a:moveTo>
                    <a:lnTo>
                      <a:pt x="1651" y="911"/>
                    </a:lnTo>
                    <a:lnTo>
                      <a:pt x="1" y="233"/>
                    </a:lnTo>
                    <a:lnTo>
                      <a:pt x="99"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725" name="Google Shape;725;p8"/>
              <p:cNvSpPr/>
              <p:nvPr/>
            </p:nvSpPr>
            <p:spPr>
              <a:xfrm>
                <a:off x="2627236" y="1913856"/>
                <a:ext cx="56837" cy="32097"/>
              </a:xfrm>
              <a:custGeom>
                <a:avLst/>
                <a:gdLst/>
                <a:ahLst/>
                <a:cxnLst/>
                <a:rect l="l" t="t" r="r" b="b"/>
                <a:pathLst>
                  <a:path w="1723" h="973" extrusionOk="0">
                    <a:moveTo>
                      <a:pt x="1722" y="749"/>
                    </a:moveTo>
                    <a:lnTo>
                      <a:pt x="1624" y="972"/>
                    </a:lnTo>
                    <a:lnTo>
                      <a:pt x="0" y="232"/>
                    </a:lnTo>
                    <a:lnTo>
                      <a:pt x="107"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726" name="Google Shape;726;p8"/>
              <p:cNvSpPr/>
              <p:nvPr/>
            </p:nvSpPr>
            <p:spPr>
              <a:xfrm>
                <a:off x="2645181" y="1877041"/>
                <a:ext cx="55947" cy="33581"/>
              </a:xfrm>
              <a:custGeom>
                <a:avLst/>
                <a:gdLst/>
                <a:ahLst/>
                <a:cxnLst/>
                <a:rect l="l" t="t" r="r" b="b"/>
                <a:pathLst>
                  <a:path w="1696" h="1018" extrusionOk="0">
                    <a:moveTo>
                      <a:pt x="1696" y="804"/>
                    </a:moveTo>
                    <a:lnTo>
                      <a:pt x="1588" y="1018"/>
                    </a:lnTo>
                    <a:lnTo>
                      <a:pt x="1" y="215"/>
                    </a:lnTo>
                    <a:lnTo>
                      <a:pt x="108"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727" name="Google Shape;727;p8"/>
              <p:cNvSpPr/>
              <p:nvPr/>
            </p:nvSpPr>
            <p:spPr>
              <a:xfrm>
                <a:off x="2664017" y="1840557"/>
                <a:ext cx="55353" cy="35363"/>
              </a:xfrm>
              <a:custGeom>
                <a:avLst/>
                <a:gdLst/>
                <a:ahLst/>
                <a:cxnLst/>
                <a:rect l="l" t="t" r="r" b="b"/>
                <a:pathLst>
                  <a:path w="1678" h="1072" extrusionOk="0">
                    <a:moveTo>
                      <a:pt x="1678" y="866"/>
                    </a:moveTo>
                    <a:lnTo>
                      <a:pt x="1562" y="1071"/>
                    </a:lnTo>
                    <a:lnTo>
                      <a:pt x="0" y="215"/>
                    </a:lnTo>
                    <a:lnTo>
                      <a:pt x="125"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728" name="Google Shape;728;p8"/>
              <p:cNvSpPr/>
              <p:nvPr/>
            </p:nvSpPr>
            <p:spPr>
              <a:xfrm>
                <a:off x="2684337" y="1804667"/>
                <a:ext cx="54462" cy="37111"/>
              </a:xfrm>
              <a:custGeom>
                <a:avLst/>
                <a:gdLst/>
                <a:ahLst/>
                <a:cxnLst/>
                <a:rect l="l" t="t" r="r" b="b"/>
                <a:pathLst>
                  <a:path w="1651" h="1125" extrusionOk="0">
                    <a:moveTo>
                      <a:pt x="1650" y="919"/>
                    </a:moveTo>
                    <a:lnTo>
                      <a:pt x="1534" y="1124"/>
                    </a:lnTo>
                    <a:lnTo>
                      <a:pt x="0" y="223"/>
                    </a:lnTo>
                    <a:lnTo>
                      <a:pt x="125"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729" name="Google Shape;729;p8"/>
              <p:cNvSpPr/>
              <p:nvPr/>
            </p:nvSpPr>
            <p:spPr>
              <a:xfrm>
                <a:off x="2706109" y="1769931"/>
                <a:ext cx="53869" cy="38892"/>
              </a:xfrm>
              <a:custGeom>
                <a:avLst/>
                <a:gdLst/>
                <a:ahLst/>
                <a:cxnLst/>
                <a:rect l="l" t="t" r="r" b="b"/>
                <a:pathLst>
                  <a:path w="1633" h="1179" extrusionOk="0">
                    <a:moveTo>
                      <a:pt x="1633" y="973"/>
                    </a:moveTo>
                    <a:lnTo>
                      <a:pt x="1499" y="1178"/>
                    </a:lnTo>
                    <a:lnTo>
                      <a:pt x="0" y="215"/>
                    </a:lnTo>
                    <a:lnTo>
                      <a:pt x="134"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730" name="Google Shape;730;p8"/>
              <p:cNvSpPr/>
              <p:nvPr/>
            </p:nvSpPr>
            <p:spPr>
              <a:xfrm>
                <a:off x="2729068" y="1735789"/>
                <a:ext cx="52681" cy="40377"/>
              </a:xfrm>
              <a:custGeom>
                <a:avLst/>
                <a:gdLst/>
                <a:ahLst/>
                <a:cxnLst/>
                <a:rect l="l" t="t" r="r" b="b"/>
                <a:pathLst>
                  <a:path w="1597" h="1224" extrusionOk="0">
                    <a:moveTo>
                      <a:pt x="1597" y="1027"/>
                    </a:moveTo>
                    <a:lnTo>
                      <a:pt x="1463" y="1223"/>
                    </a:lnTo>
                    <a:lnTo>
                      <a:pt x="0" y="206"/>
                    </a:lnTo>
                    <a:lnTo>
                      <a:pt x="143"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731" name="Google Shape;731;p8"/>
              <p:cNvSpPr/>
              <p:nvPr/>
            </p:nvSpPr>
            <p:spPr>
              <a:xfrm>
                <a:off x="2752885" y="1702538"/>
                <a:ext cx="51823" cy="41828"/>
              </a:xfrm>
              <a:custGeom>
                <a:avLst/>
                <a:gdLst/>
                <a:ahLst/>
                <a:cxnLst/>
                <a:rect l="l" t="t" r="r" b="b"/>
                <a:pathLst>
                  <a:path w="1571" h="1268" extrusionOk="0">
                    <a:moveTo>
                      <a:pt x="1571" y="1080"/>
                    </a:moveTo>
                    <a:lnTo>
                      <a:pt x="1428" y="1268"/>
                    </a:lnTo>
                    <a:lnTo>
                      <a:pt x="1" y="197"/>
                    </a:lnTo>
                    <a:lnTo>
                      <a:pt x="161"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732" name="Google Shape;732;p8"/>
              <p:cNvSpPr/>
              <p:nvPr/>
            </p:nvSpPr>
            <p:spPr>
              <a:xfrm>
                <a:off x="2778484" y="1670177"/>
                <a:ext cx="50669" cy="43576"/>
              </a:xfrm>
              <a:custGeom>
                <a:avLst/>
                <a:gdLst/>
                <a:ahLst/>
                <a:cxnLst/>
                <a:rect l="l" t="t" r="r" b="b"/>
                <a:pathLst>
                  <a:path w="1536" h="1321" extrusionOk="0">
                    <a:moveTo>
                      <a:pt x="1535" y="1133"/>
                    </a:moveTo>
                    <a:lnTo>
                      <a:pt x="1384" y="1321"/>
                    </a:lnTo>
                    <a:lnTo>
                      <a:pt x="1" y="197"/>
                    </a:lnTo>
                    <a:lnTo>
                      <a:pt x="152"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733" name="Google Shape;733;p8"/>
              <p:cNvSpPr/>
              <p:nvPr/>
            </p:nvSpPr>
            <p:spPr>
              <a:xfrm>
                <a:off x="2804973" y="1638971"/>
                <a:ext cx="49481" cy="44764"/>
              </a:xfrm>
              <a:custGeom>
                <a:avLst/>
                <a:gdLst/>
                <a:ahLst/>
                <a:cxnLst/>
                <a:rect l="l" t="t" r="r" b="b"/>
                <a:pathLst>
                  <a:path w="1500" h="1357" extrusionOk="0">
                    <a:moveTo>
                      <a:pt x="1499" y="1178"/>
                    </a:moveTo>
                    <a:lnTo>
                      <a:pt x="1348" y="1357"/>
                    </a:lnTo>
                    <a:lnTo>
                      <a:pt x="1" y="188"/>
                    </a:lnTo>
                    <a:lnTo>
                      <a:pt x="161"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734" name="Google Shape;734;p8"/>
              <p:cNvSpPr/>
              <p:nvPr/>
            </p:nvSpPr>
            <p:spPr>
              <a:xfrm>
                <a:off x="2832649" y="1608655"/>
                <a:ext cx="48294" cy="45952"/>
              </a:xfrm>
              <a:custGeom>
                <a:avLst/>
                <a:gdLst/>
                <a:ahLst/>
                <a:cxnLst/>
                <a:rect l="l" t="t" r="r" b="b"/>
                <a:pathLst>
                  <a:path w="1464" h="1393" extrusionOk="0">
                    <a:moveTo>
                      <a:pt x="1463" y="1223"/>
                    </a:moveTo>
                    <a:lnTo>
                      <a:pt x="1294" y="1393"/>
                    </a:lnTo>
                    <a:lnTo>
                      <a:pt x="0" y="179"/>
                    </a:lnTo>
                    <a:lnTo>
                      <a:pt x="170"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735" name="Google Shape;735;p8"/>
              <p:cNvSpPr/>
              <p:nvPr/>
            </p:nvSpPr>
            <p:spPr>
              <a:xfrm>
                <a:off x="2860886" y="1578933"/>
                <a:ext cx="47403" cy="47436"/>
              </a:xfrm>
              <a:custGeom>
                <a:avLst/>
                <a:gdLst/>
                <a:ahLst/>
                <a:cxnLst/>
                <a:rect l="l" t="t" r="r" b="b"/>
                <a:pathLst>
                  <a:path w="1437" h="1438" extrusionOk="0">
                    <a:moveTo>
                      <a:pt x="1437" y="1277"/>
                    </a:moveTo>
                    <a:lnTo>
                      <a:pt x="1259" y="1437"/>
                    </a:lnTo>
                    <a:lnTo>
                      <a:pt x="1" y="179"/>
                    </a:lnTo>
                    <a:lnTo>
                      <a:pt x="188"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736" name="Google Shape;736;p8"/>
              <p:cNvSpPr/>
              <p:nvPr/>
            </p:nvSpPr>
            <p:spPr>
              <a:xfrm>
                <a:off x="2890905" y="1550696"/>
                <a:ext cx="45655" cy="48591"/>
              </a:xfrm>
              <a:custGeom>
                <a:avLst/>
                <a:gdLst/>
                <a:ahLst/>
                <a:cxnLst/>
                <a:rect l="l" t="t" r="r" b="b"/>
                <a:pathLst>
                  <a:path w="1384" h="1473" extrusionOk="0">
                    <a:moveTo>
                      <a:pt x="1383" y="1312"/>
                    </a:moveTo>
                    <a:lnTo>
                      <a:pt x="1214" y="1473"/>
                    </a:lnTo>
                    <a:lnTo>
                      <a:pt x="1" y="170"/>
                    </a:lnTo>
                    <a:lnTo>
                      <a:pt x="179"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737" name="Google Shape;737;p8"/>
              <p:cNvSpPr/>
              <p:nvPr/>
            </p:nvSpPr>
            <p:spPr>
              <a:xfrm>
                <a:off x="2921517" y="1523613"/>
                <a:ext cx="44467" cy="49778"/>
              </a:xfrm>
              <a:custGeom>
                <a:avLst/>
                <a:gdLst/>
                <a:ahLst/>
                <a:cxnLst/>
                <a:rect l="l" t="t" r="r" b="b"/>
                <a:pathLst>
                  <a:path w="1348" h="1509" extrusionOk="0">
                    <a:moveTo>
                      <a:pt x="1347" y="1357"/>
                    </a:moveTo>
                    <a:lnTo>
                      <a:pt x="1169" y="1508"/>
                    </a:lnTo>
                    <a:lnTo>
                      <a:pt x="0" y="161"/>
                    </a:lnTo>
                    <a:lnTo>
                      <a:pt x="197"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738" name="Google Shape;738;p8"/>
              <p:cNvSpPr/>
              <p:nvPr/>
            </p:nvSpPr>
            <p:spPr>
              <a:xfrm>
                <a:off x="2953284" y="1497421"/>
                <a:ext cx="43016" cy="50966"/>
              </a:xfrm>
              <a:custGeom>
                <a:avLst/>
                <a:gdLst/>
                <a:ahLst/>
                <a:cxnLst/>
                <a:rect l="l" t="t" r="r" b="b"/>
                <a:pathLst>
                  <a:path w="1304" h="1545" extrusionOk="0">
                    <a:moveTo>
                      <a:pt x="1303" y="1401"/>
                    </a:moveTo>
                    <a:lnTo>
                      <a:pt x="1116" y="1544"/>
                    </a:lnTo>
                    <a:lnTo>
                      <a:pt x="1" y="153"/>
                    </a:lnTo>
                    <a:lnTo>
                      <a:pt x="197"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739" name="Google Shape;739;p8"/>
              <p:cNvSpPr/>
              <p:nvPr/>
            </p:nvSpPr>
            <p:spPr>
              <a:xfrm>
                <a:off x="2985678" y="1472417"/>
                <a:ext cx="41531" cy="51823"/>
              </a:xfrm>
              <a:custGeom>
                <a:avLst/>
                <a:gdLst/>
                <a:ahLst/>
                <a:cxnLst/>
                <a:rect l="l" t="t" r="r" b="b"/>
                <a:pathLst>
                  <a:path w="1259" h="1571" extrusionOk="0">
                    <a:moveTo>
                      <a:pt x="1258" y="1437"/>
                    </a:moveTo>
                    <a:lnTo>
                      <a:pt x="1062" y="1571"/>
                    </a:lnTo>
                    <a:lnTo>
                      <a:pt x="0" y="143"/>
                    </a:lnTo>
                    <a:lnTo>
                      <a:pt x="205"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740" name="Google Shape;740;p8"/>
              <p:cNvSpPr/>
              <p:nvPr/>
            </p:nvSpPr>
            <p:spPr>
              <a:xfrm>
                <a:off x="3019226" y="1448567"/>
                <a:ext cx="39750" cy="53011"/>
              </a:xfrm>
              <a:custGeom>
                <a:avLst/>
                <a:gdLst/>
                <a:ahLst/>
                <a:cxnLst/>
                <a:rect l="l" t="t" r="r" b="b"/>
                <a:pathLst>
                  <a:path w="1205" h="1607" extrusionOk="0">
                    <a:moveTo>
                      <a:pt x="1205" y="1473"/>
                    </a:moveTo>
                    <a:lnTo>
                      <a:pt x="1017" y="1607"/>
                    </a:lnTo>
                    <a:lnTo>
                      <a:pt x="0" y="144"/>
                    </a:lnTo>
                    <a:lnTo>
                      <a:pt x="205"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741" name="Google Shape;741;p8"/>
              <p:cNvSpPr/>
              <p:nvPr/>
            </p:nvSpPr>
            <p:spPr>
              <a:xfrm>
                <a:off x="3053632" y="1426201"/>
                <a:ext cx="38298" cy="53902"/>
              </a:xfrm>
              <a:custGeom>
                <a:avLst/>
                <a:gdLst/>
                <a:ahLst/>
                <a:cxnLst/>
                <a:rect l="l" t="t" r="r" b="b"/>
                <a:pathLst>
                  <a:path w="1161" h="1634" extrusionOk="0">
                    <a:moveTo>
                      <a:pt x="1161" y="1509"/>
                    </a:moveTo>
                    <a:lnTo>
                      <a:pt x="964" y="1634"/>
                    </a:lnTo>
                    <a:lnTo>
                      <a:pt x="1" y="135"/>
                    </a:lnTo>
                    <a:lnTo>
                      <a:pt x="215"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742" name="Google Shape;742;p8"/>
              <p:cNvSpPr/>
              <p:nvPr/>
            </p:nvSpPr>
            <p:spPr>
              <a:xfrm>
                <a:off x="3088665" y="1405023"/>
                <a:ext cx="36814" cy="54759"/>
              </a:xfrm>
              <a:custGeom>
                <a:avLst/>
                <a:gdLst/>
                <a:ahLst/>
                <a:cxnLst/>
                <a:rect l="l" t="t" r="r" b="b"/>
                <a:pathLst>
                  <a:path w="1116" h="1660" extrusionOk="0">
                    <a:moveTo>
                      <a:pt x="1116" y="1535"/>
                    </a:moveTo>
                    <a:lnTo>
                      <a:pt x="910" y="1660"/>
                    </a:lnTo>
                    <a:lnTo>
                      <a:pt x="1" y="126"/>
                    </a:lnTo>
                    <a:lnTo>
                      <a:pt x="224"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743" name="Google Shape;743;p8"/>
              <p:cNvSpPr/>
              <p:nvPr/>
            </p:nvSpPr>
            <p:spPr>
              <a:xfrm>
                <a:off x="3124555" y="1384736"/>
                <a:ext cx="35066" cy="55650"/>
              </a:xfrm>
              <a:custGeom>
                <a:avLst/>
                <a:gdLst/>
                <a:ahLst/>
                <a:cxnLst/>
                <a:rect l="l" t="t" r="r" b="b"/>
                <a:pathLst>
                  <a:path w="1063" h="1687" extrusionOk="0">
                    <a:moveTo>
                      <a:pt x="1063" y="1579"/>
                    </a:moveTo>
                    <a:lnTo>
                      <a:pt x="848" y="1686"/>
                    </a:lnTo>
                    <a:lnTo>
                      <a:pt x="1" y="116"/>
                    </a:lnTo>
                    <a:lnTo>
                      <a:pt x="224"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744" name="Google Shape;744;p8"/>
              <p:cNvSpPr/>
              <p:nvPr/>
            </p:nvSpPr>
            <p:spPr>
              <a:xfrm>
                <a:off x="3161370" y="1366197"/>
                <a:ext cx="32988" cy="56211"/>
              </a:xfrm>
              <a:custGeom>
                <a:avLst/>
                <a:gdLst/>
                <a:ahLst/>
                <a:cxnLst/>
                <a:rect l="l" t="t" r="r" b="b"/>
                <a:pathLst>
                  <a:path w="1000" h="1704" extrusionOk="0">
                    <a:moveTo>
                      <a:pt x="999" y="1597"/>
                    </a:moveTo>
                    <a:lnTo>
                      <a:pt x="785" y="1704"/>
                    </a:lnTo>
                    <a:lnTo>
                      <a:pt x="0" y="107"/>
                    </a:lnTo>
                    <a:lnTo>
                      <a:pt x="223"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745" name="Google Shape;745;p8"/>
              <p:cNvSpPr/>
              <p:nvPr/>
            </p:nvSpPr>
            <p:spPr>
              <a:xfrm>
                <a:off x="3198744" y="1348813"/>
                <a:ext cx="31206" cy="57134"/>
              </a:xfrm>
              <a:custGeom>
                <a:avLst/>
                <a:gdLst/>
                <a:ahLst/>
                <a:cxnLst/>
                <a:rect l="l" t="t" r="r" b="b"/>
                <a:pathLst>
                  <a:path w="946" h="1732" extrusionOk="0">
                    <a:moveTo>
                      <a:pt x="946" y="1633"/>
                    </a:moveTo>
                    <a:lnTo>
                      <a:pt x="723" y="1731"/>
                    </a:lnTo>
                    <a:lnTo>
                      <a:pt x="0" y="108"/>
                    </a:lnTo>
                    <a:lnTo>
                      <a:pt x="223"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746" name="Google Shape;746;p8"/>
              <p:cNvSpPr/>
              <p:nvPr/>
            </p:nvSpPr>
            <p:spPr>
              <a:xfrm>
                <a:off x="3236383" y="1332946"/>
                <a:ext cx="29458" cy="57398"/>
              </a:xfrm>
              <a:custGeom>
                <a:avLst/>
                <a:gdLst/>
                <a:ahLst/>
                <a:cxnLst/>
                <a:rect l="l" t="t" r="r" b="b"/>
                <a:pathLst>
                  <a:path w="893" h="1740" extrusionOk="0">
                    <a:moveTo>
                      <a:pt x="893" y="1659"/>
                    </a:moveTo>
                    <a:lnTo>
                      <a:pt x="670" y="1740"/>
                    </a:lnTo>
                    <a:lnTo>
                      <a:pt x="1" y="98"/>
                    </a:lnTo>
                    <a:lnTo>
                      <a:pt x="233"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747" name="Google Shape;747;p8"/>
              <p:cNvSpPr/>
              <p:nvPr/>
            </p:nvSpPr>
            <p:spPr>
              <a:xfrm>
                <a:off x="3274649" y="1318200"/>
                <a:ext cx="27709" cy="58025"/>
              </a:xfrm>
              <a:custGeom>
                <a:avLst/>
                <a:gdLst/>
                <a:ahLst/>
                <a:cxnLst/>
                <a:rect l="l" t="t" r="r" b="b"/>
                <a:pathLst>
                  <a:path w="840" h="1759" extrusionOk="0">
                    <a:moveTo>
                      <a:pt x="839" y="1678"/>
                    </a:moveTo>
                    <a:lnTo>
                      <a:pt x="616" y="1758"/>
                    </a:lnTo>
                    <a:lnTo>
                      <a:pt x="1" y="81"/>
                    </a:lnTo>
                    <a:lnTo>
                      <a:pt x="242"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748" name="Google Shape;748;p8"/>
              <p:cNvSpPr/>
              <p:nvPr/>
            </p:nvSpPr>
            <p:spPr>
              <a:xfrm>
                <a:off x="3313805" y="1304972"/>
                <a:ext cx="25631" cy="58586"/>
              </a:xfrm>
              <a:custGeom>
                <a:avLst/>
                <a:gdLst/>
                <a:ahLst/>
                <a:cxnLst/>
                <a:rect l="l" t="t" r="r" b="b"/>
                <a:pathLst>
                  <a:path w="777" h="1776" extrusionOk="0">
                    <a:moveTo>
                      <a:pt x="776" y="1704"/>
                    </a:moveTo>
                    <a:lnTo>
                      <a:pt x="553" y="1776"/>
                    </a:lnTo>
                    <a:lnTo>
                      <a:pt x="0" y="81"/>
                    </a:lnTo>
                    <a:lnTo>
                      <a:pt x="241"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749" name="Google Shape;749;p8"/>
              <p:cNvSpPr/>
              <p:nvPr/>
            </p:nvSpPr>
            <p:spPr>
              <a:xfrm>
                <a:off x="3353225" y="1293493"/>
                <a:ext cx="23586" cy="58883"/>
              </a:xfrm>
              <a:custGeom>
                <a:avLst/>
                <a:gdLst/>
                <a:ahLst/>
                <a:cxnLst/>
                <a:rect l="l" t="t" r="r" b="b"/>
                <a:pathLst>
                  <a:path w="715" h="1785" extrusionOk="0">
                    <a:moveTo>
                      <a:pt x="714" y="1722"/>
                    </a:moveTo>
                    <a:lnTo>
                      <a:pt x="491" y="1785"/>
                    </a:lnTo>
                    <a:lnTo>
                      <a:pt x="1" y="72"/>
                    </a:lnTo>
                    <a:lnTo>
                      <a:pt x="241"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750" name="Google Shape;750;p8"/>
              <p:cNvSpPr/>
              <p:nvPr/>
            </p:nvSpPr>
            <p:spPr>
              <a:xfrm>
                <a:off x="3392942" y="1283200"/>
                <a:ext cx="21838" cy="58883"/>
              </a:xfrm>
              <a:custGeom>
                <a:avLst/>
                <a:gdLst/>
                <a:ahLst/>
                <a:cxnLst/>
                <a:rect l="l" t="t" r="r" b="b"/>
                <a:pathLst>
                  <a:path w="662" h="1785" extrusionOk="0">
                    <a:moveTo>
                      <a:pt x="661" y="1731"/>
                    </a:moveTo>
                    <a:lnTo>
                      <a:pt x="429" y="1785"/>
                    </a:lnTo>
                    <a:lnTo>
                      <a:pt x="1" y="63"/>
                    </a:lnTo>
                    <a:lnTo>
                      <a:pt x="251"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751" name="Google Shape;751;p8"/>
              <p:cNvSpPr/>
              <p:nvPr/>
            </p:nvSpPr>
            <p:spPr>
              <a:xfrm>
                <a:off x="3433285" y="1274360"/>
                <a:ext cx="19727" cy="59180"/>
              </a:xfrm>
              <a:custGeom>
                <a:avLst/>
                <a:gdLst/>
                <a:ahLst/>
                <a:cxnLst/>
                <a:rect l="l" t="t" r="r" b="b"/>
                <a:pathLst>
                  <a:path w="598" h="1794" extrusionOk="0">
                    <a:moveTo>
                      <a:pt x="598" y="1740"/>
                    </a:moveTo>
                    <a:cubicBezTo>
                      <a:pt x="518" y="1758"/>
                      <a:pt x="437" y="1767"/>
                      <a:pt x="366" y="1794"/>
                    </a:cubicBezTo>
                    <a:lnTo>
                      <a:pt x="0" y="45"/>
                    </a:lnTo>
                    <a:cubicBezTo>
                      <a:pt x="80" y="28"/>
                      <a:pt x="161" y="10"/>
                      <a:pt x="241"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752" name="Google Shape;752;p8"/>
              <p:cNvSpPr/>
              <p:nvPr/>
            </p:nvSpPr>
            <p:spPr>
              <a:xfrm>
                <a:off x="3473893" y="1267004"/>
                <a:ext cx="17384" cy="59476"/>
              </a:xfrm>
              <a:custGeom>
                <a:avLst/>
                <a:gdLst/>
                <a:ahLst/>
                <a:cxnLst/>
                <a:rect l="l" t="t" r="r" b="b"/>
                <a:pathLst>
                  <a:path w="527" h="1803" extrusionOk="0">
                    <a:moveTo>
                      <a:pt x="527" y="1758"/>
                    </a:moveTo>
                    <a:lnTo>
                      <a:pt x="295" y="1803"/>
                    </a:lnTo>
                    <a:lnTo>
                      <a:pt x="0" y="45"/>
                    </a:lnTo>
                    <a:lnTo>
                      <a:pt x="241"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753" name="Google Shape;753;p8"/>
              <p:cNvSpPr/>
              <p:nvPr/>
            </p:nvSpPr>
            <p:spPr>
              <a:xfrm>
                <a:off x="3514501" y="1261132"/>
                <a:ext cx="15636" cy="59476"/>
              </a:xfrm>
              <a:custGeom>
                <a:avLst/>
                <a:gdLst/>
                <a:ahLst/>
                <a:cxnLst/>
                <a:rect l="l" t="t" r="r" b="b"/>
                <a:pathLst>
                  <a:path w="474" h="1803" extrusionOk="0">
                    <a:moveTo>
                      <a:pt x="473" y="1767"/>
                    </a:moveTo>
                    <a:lnTo>
                      <a:pt x="241" y="1802"/>
                    </a:lnTo>
                    <a:lnTo>
                      <a:pt x="0" y="36"/>
                    </a:lnTo>
                    <a:lnTo>
                      <a:pt x="250"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754" name="Google Shape;754;p8"/>
              <p:cNvSpPr/>
              <p:nvPr/>
            </p:nvSpPr>
            <p:spPr>
              <a:xfrm>
                <a:off x="3555405" y="1256712"/>
                <a:ext cx="13558" cy="59180"/>
              </a:xfrm>
              <a:custGeom>
                <a:avLst/>
                <a:gdLst/>
                <a:ahLst/>
                <a:cxnLst/>
                <a:rect l="l" t="t" r="r" b="b"/>
                <a:pathLst>
                  <a:path w="411" h="1794" extrusionOk="0">
                    <a:moveTo>
                      <a:pt x="411" y="1776"/>
                    </a:moveTo>
                    <a:lnTo>
                      <a:pt x="170" y="1794"/>
                    </a:lnTo>
                    <a:lnTo>
                      <a:pt x="0" y="18"/>
                    </a:lnTo>
                    <a:lnTo>
                      <a:pt x="250"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755" name="Google Shape;755;p8"/>
              <p:cNvSpPr/>
              <p:nvPr/>
            </p:nvSpPr>
            <p:spPr>
              <a:xfrm>
                <a:off x="3596607" y="1253776"/>
                <a:ext cx="11216" cy="59180"/>
              </a:xfrm>
              <a:custGeom>
                <a:avLst/>
                <a:gdLst/>
                <a:ahLst/>
                <a:cxnLst/>
                <a:rect l="l" t="t" r="r" b="b"/>
                <a:pathLst>
                  <a:path w="340" h="1794" extrusionOk="0">
                    <a:moveTo>
                      <a:pt x="339" y="1776"/>
                    </a:moveTo>
                    <a:lnTo>
                      <a:pt x="107" y="1793"/>
                    </a:lnTo>
                    <a:lnTo>
                      <a:pt x="0" y="18"/>
                    </a:lnTo>
                    <a:lnTo>
                      <a:pt x="250"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756" name="Google Shape;756;p8"/>
              <p:cNvSpPr/>
              <p:nvPr/>
            </p:nvSpPr>
            <p:spPr>
              <a:xfrm>
                <a:off x="3637808" y="1252291"/>
                <a:ext cx="9138" cy="59180"/>
              </a:xfrm>
              <a:custGeom>
                <a:avLst/>
                <a:gdLst/>
                <a:ahLst/>
                <a:cxnLst/>
                <a:rect l="l" t="t" r="r" b="b"/>
                <a:pathLst>
                  <a:path w="277" h="1794" extrusionOk="0">
                    <a:moveTo>
                      <a:pt x="277" y="1785"/>
                    </a:moveTo>
                    <a:lnTo>
                      <a:pt x="45" y="1794"/>
                    </a:lnTo>
                    <a:lnTo>
                      <a:pt x="0" y="10"/>
                    </a:lnTo>
                    <a:lnTo>
                      <a:pt x="250"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757" name="Google Shape;757;p8"/>
              <p:cNvSpPr/>
              <p:nvPr/>
            </p:nvSpPr>
            <p:spPr>
              <a:xfrm>
                <a:off x="3678119" y="1252291"/>
                <a:ext cx="9138" cy="58883"/>
              </a:xfrm>
              <a:custGeom>
                <a:avLst/>
                <a:gdLst/>
                <a:ahLst/>
                <a:cxnLst/>
                <a:rect l="l" t="t" r="r" b="b"/>
                <a:pathLst>
                  <a:path w="277" h="1785" extrusionOk="0">
                    <a:moveTo>
                      <a:pt x="241" y="1785"/>
                    </a:moveTo>
                    <a:lnTo>
                      <a:pt x="0" y="1776"/>
                    </a:lnTo>
                    <a:lnTo>
                      <a:pt x="27" y="1"/>
                    </a:lnTo>
                    <a:lnTo>
                      <a:pt x="277"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758" name="Google Shape;758;p8"/>
              <p:cNvSpPr/>
              <p:nvPr/>
            </p:nvSpPr>
            <p:spPr>
              <a:xfrm>
                <a:off x="3717242" y="1253182"/>
                <a:ext cx="10919" cy="59180"/>
              </a:xfrm>
              <a:custGeom>
                <a:avLst/>
                <a:gdLst/>
                <a:ahLst/>
                <a:cxnLst/>
                <a:rect l="l" t="t" r="r" b="b"/>
                <a:pathLst>
                  <a:path w="331" h="1794" extrusionOk="0">
                    <a:moveTo>
                      <a:pt x="242" y="1794"/>
                    </a:moveTo>
                    <a:cubicBezTo>
                      <a:pt x="161" y="1785"/>
                      <a:pt x="81" y="1785"/>
                      <a:pt x="1" y="1785"/>
                    </a:cubicBezTo>
                    <a:lnTo>
                      <a:pt x="90" y="0"/>
                    </a:lnTo>
                    <a:cubicBezTo>
                      <a:pt x="170" y="9"/>
                      <a:pt x="251" y="9"/>
                      <a:pt x="331" y="18"/>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759" name="Google Shape;759;p8"/>
              <p:cNvSpPr/>
              <p:nvPr/>
            </p:nvSpPr>
            <p:spPr>
              <a:xfrm>
                <a:off x="3756398" y="1256118"/>
                <a:ext cx="12964" cy="59180"/>
              </a:xfrm>
              <a:custGeom>
                <a:avLst/>
                <a:gdLst/>
                <a:ahLst/>
                <a:cxnLst/>
                <a:rect l="l" t="t" r="r" b="b"/>
                <a:pathLst>
                  <a:path w="393" h="1794" extrusionOk="0">
                    <a:moveTo>
                      <a:pt x="232" y="1794"/>
                    </a:moveTo>
                    <a:lnTo>
                      <a:pt x="0" y="1776"/>
                    </a:lnTo>
                    <a:lnTo>
                      <a:pt x="143" y="1"/>
                    </a:lnTo>
                    <a:lnTo>
                      <a:pt x="393" y="18"/>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760" name="Google Shape;760;p8"/>
              <p:cNvSpPr/>
              <p:nvPr/>
            </p:nvSpPr>
            <p:spPr>
              <a:xfrm>
                <a:off x="3795224" y="1260241"/>
                <a:ext cx="15042" cy="59180"/>
              </a:xfrm>
              <a:custGeom>
                <a:avLst/>
                <a:gdLst/>
                <a:ahLst/>
                <a:cxnLst/>
                <a:rect l="l" t="t" r="r" b="b"/>
                <a:pathLst>
                  <a:path w="456" h="1794" extrusionOk="0">
                    <a:moveTo>
                      <a:pt x="233" y="1794"/>
                    </a:moveTo>
                    <a:lnTo>
                      <a:pt x="1" y="1767"/>
                    </a:lnTo>
                    <a:lnTo>
                      <a:pt x="206" y="1"/>
                    </a:lnTo>
                    <a:lnTo>
                      <a:pt x="456" y="27"/>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761" name="Google Shape;761;p8"/>
              <p:cNvSpPr/>
              <p:nvPr/>
            </p:nvSpPr>
            <p:spPr>
              <a:xfrm>
                <a:off x="3834084" y="1265552"/>
                <a:ext cx="17088" cy="59476"/>
              </a:xfrm>
              <a:custGeom>
                <a:avLst/>
                <a:gdLst/>
                <a:ahLst/>
                <a:cxnLst/>
                <a:rect l="l" t="t" r="r" b="b"/>
                <a:pathLst>
                  <a:path w="518" h="1803" extrusionOk="0">
                    <a:moveTo>
                      <a:pt x="232" y="1802"/>
                    </a:moveTo>
                    <a:lnTo>
                      <a:pt x="1" y="1758"/>
                    </a:lnTo>
                    <a:lnTo>
                      <a:pt x="268" y="0"/>
                    </a:lnTo>
                    <a:lnTo>
                      <a:pt x="518" y="45"/>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762" name="Google Shape;762;p8"/>
              <p:cNvSpPr/>
              <p:nvPr/>
            </p:nvSpPr>
            <p:spPr>
              <a:xfrm>
                <a:off x="3872349" y="1272908"/>
                <a:ext cx="19463" cy="58883"/>
              </a:xfrm>
              <a:custGeom>
                <a:avLst/>
                <a:gdLst/>
                <a:ahLst/>
                <a:cxnLst/>
                <a:rect l="l" t="t" r="r" b="b"/>
                <a:pathLst>
                  <a:path w="590" h="1785" extrusionOk="0">
                    <a:moveTo>
                      <a:pt x="241" y="1784"/>
                    </a:moveTo>
                    <a:lnTo>
                      <a:pt x="0" y="1749"/>
                    </a:lnTo>
                    <a:lnTo>
                      <a:pt x="339" y="0"/>
                    </a:lnTo>
                    <a:lnTo>
                      <a:pt x="589" y="45"/>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763" name="Google Shape;763;p8"/>
              <p:cNvSpPr/>
              <p:nvPr/>
            </p:nvSpPr>
            <p:spPr>
              <a:xfrm>
                <a:off x="3910615" y="1281419"/>
                <a:ext cx="21211" cy="58916"/>
              </a:xfrm>
              <a:custGeom>
                <a:avLst/>
                <a:gdLst/>
                <a:ahLst/>
                <a:cxnLst/>
                <a:rect l="l" t="t" r="r" b="b"/>
                <a:pathLst>
                  <a:path w="643" h="1786" extrusionOk="0">
                    <a:moveTo>
                      <a:pt x="232" y="1785"/>
                    </a:moveTo>
                    <a:lnTo>
                      <a:pt x="0" y="1732"/>
                    </a:lnTo>
                    <a:lnTo>
                      <a:pt x="401" y="1"/>
                    </a:lnTo>
                    <a:lnTo>
                      <a:pt x="642" y="54"/>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764" name="Google Shape;764;p8"/>
              <p:cNvSpPr/>
              <p:nvPr/>
            </p:nvSpPr>
            <p:spPr>
              <a:xfrm>
                <a:off x="3948550" y="1291447"/>
                <a:ext cx="23289" cy="58883"/>
              </a:xfrm>
              <a:custGeom>
                <a:avLst/>
                <a:gdLst/>
                <a:ahLst/>
                <a:cxnLst/>
                <a:rect l="l" t="t" r="r" b="b"/>
                <a:pathLst>
                  <a:path w="706" h="1785" extrusionOk="0">
                    <a:moveTo>
                      <a:pt x="233" y="1784"/>
                    </a:moveTo>
                    <a:lnTo>
                      <a:pt x="1" y="1713"/>
                    </a:lnTo>
                    <a:lnTo>
                      <a:pt x="465" y="0"/>
                    </a:lnTo>
                    <a:lnTo>
                      <a:pt x="706" y="63"/>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765" name="Google Shape;765;p8"/>
              <p:cNvSpPr/>
              <p:nvPr/>
            </p:nvSpPr>
            <p:spPr>
              <a:xfrm>
                <a:off x="3986222" y="1302630"/>
                <a:ext cx="25071" cy="58586"/>
              </a:xfrm>
              <a:custGeom>
                <a:avLst/>
                <a:gdLst/>
                <a:ahLst/>
                <a:cxnLst/>
                <a:rect l="l" t="t" r="r" b="b"/>
                <a:pathLst>
                  <a:path w="760" h="1776" extrusionOk="0">
                    <a:moveTo>
                      <a:pt x="224" y="1775"/>
                    </a:moveTo>
                    <a:cubicBezTo>
                      <a:pt x="152" y="1749"/>
                      <a:pt x="81" y="1722"/>
                      <a:pt x="1" y="1704"/>
                    </a:cubicBezTo>
                    <a:lnTo>
                      <a:pt x="527" y="0"/>
                    </a:lnTo>
                    <a:cubicBezTo>
                      <a:pt x="607" y="18"/>
                      <a:pt x="688" y="45"/>
                      <a:pt x="759" y="72"/>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766" name="Google Shape;766;p8"/>
              <p:cNvSpPr/>
              <p:nvPr/>
            </p:nvSpPr>
            <p:spPr>
              <a:xfrm>
                <a:off x="4023300" y="1315561"/>
                <a:ext cx="27116" cy="58025"/>
              </a:xfrm>
              <a:custGeom>
                <a:avLst/>
                <a:gdLst/>
                <a:ahLst/>
                <a:cxnLst/>
                <a:rect l="l" t="t" r="r" b="b"/>
                <a:pathLst>
                  <a:path w="822" h="1759" extrusionOk="0">
                    <a:moveTo>
                      <a:pt x="224" y="1758"/>
                    </a:moveTo>
                    <a:lnTo>
                      <a:pt x="1" y="1687"/>
                    </a:lnTo>
                    <a:lnTo>
                      <a:pt x="590" y="1"/>
                    </a:lnTo>
                    <a:lnTo>
                      <a:pt x="822" y="8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767" name="Google Shape;767;p8"/>
              <p:cNvSpPr/>
              <p:nvPr/>
            </p:nvSpPr>
            <p:spPr>
              <a:xfrm>
                <a:off x="4059784" y="1329977"/>
                <a:ext cx="29194" cy="57728"/>
              </a:xfrm>
              <a:custGeom>
                <a:avLst/>
                <a:gdLst/>
                <a:ahLst/>
                <a:cxnLst/>
                <a:rect l="l" t="t" r="r" b="b"/>
                <a:pathLst>
                  <a:path w="885" h="1750" extrusionOk="0">
                    <a:moveTo>
                      <a:pt x="224" y="1749"/>
                    </a:moveTo>
                    <a:lnTo>
                      <a:pt x="1" y="1660"/>
                    </a:lnTo>
                    <a:lnTo>
                      <a:pt x="652" y="1"/>
                    </a:lnTo>
                    <a:lnTo>
                      <a:pt x="884" y="9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768" name="Google Shape;768;p8"/>
              <p:cNvSpPr/>
              <p:nvPr/>
            </p:nvSpPr>
            <p:spPr>
              <a:xfrm>
                <a:off x="4096004" y="1345580"/>
                <a:ext cx="30909" cy="57134"/>
              </a:xfrm>
              <a:custGeom>
                <a:avLst/>
                <a:gdLst/>
                <a:ahLst/>
                <a:cxnLst/>
                <a:rect l="l" t="t" r="r" b="b"/>
                <a:pathLst>
                  <a:path w="937" h="1732" extrusionOk="0">
                    <a:moveTo>
                      <a:pt x="223" y="1731"/>
                    </a:moveTo>
                    <a:lnTo>
                      <a:pt x="0" y="1633"/>
                    </a:lnTo>
                    <a:lnTo>
                      <a:pt x="714" y="1"/>
                    </a:lnTo>
                    <a:lnTo>
                      <a:pt x="937" y="99"/>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769" name="Google Shape;769;p8"/>
              <p:cNvSpPr/>
              <p:nvPr/>
            </p:nvSpPr>
            <p:spPr>
              <a:xfrm>
                <a:off x="4131598" y="1362370"/>
                <a:ext cx="32988" cy="56508"/>
              </a:xfrm>
              <a:custGeom>
                <a:avLst/>
                <a:gdLst/>
                <a:ahLst/>
                <a:cxnLst/>
                <a:rect l="l" t="t" r="r" b="b"/>
                <a:pathLst>
                  <a:path w="1000" h="1713" extrusionOk="0">
                    <a:moveTo>
                      <a:pt x="215" y="1713"/>
                    </a:moveTo>
                    <a:cubicBezTo>
                      <a:pt x="152" y="1677"/>
                      <a:pt x="72" y="1642"/>
                      <a:pt x="1" y="1615"/>
                    </a:cubicBezTo>
                    <a:lnTo>
                      <a:pt x="768" y="0"/>
                    </a:lnTo>
                    <a:cubicBezTo>
                      <a:pt x="848" y="36"/>
                      <a:pt x="920" y="71"/>
                      <a:pt x="1000" y="116"/>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770" name="Google Shape;770;p8"/>
              <p:cNvSpPr/>
              <p:nvPr/>
            </p:nvSpPr>
            <p:spPr>
              <a:xfrm>
                <a:off x="4166631" y="1381206"/>
                <a:ext cx="34472" cy="55650"/>
              </a:xfrm>
              <a:custGeom>
                <a:avLst/>
                <a:gdLst/>
                <a:ahLst/>
                <a:cxnLst/>
                <a:rect l="l" t="t" r="r" b="b"/>
                <a:pathLst>
                  <a:path w="1045" h="1687" extrusionOk="0">
                    <a:moveTo>
                      <a:pt x="214" y="1686"/>
                    </a:moveTo>
                    <a:lnTo>
                      <a:pt x="0" y="1579"/>
                    </a:lnTo>
                    <a:lnTo>
                      <a:pt x="821" y="0"/>
                    </a:lnTo>
                    <a:lnTo>
                      <a:pt x="1044" y="107"/>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771" name="Google Shape;771;p8"/>
              <p:cNvSpPr/>
              <p:nvPr/>
            </p:nvSpPr>
            <p:spPr>
              <a:xfrm>
                <a:off x="4200773" y="1400900"/>
                <a:ext cx="36220" cy="54792"/>
              </a:xfrm>
              <a:custGeom>
                <a:avLst/>
                <a:gdLst/>
                <a:ahLst/>
                <a:cxnLst/>
                <a:rect l="l" t="t" r="r" b="b"/>
                <a:pathLst>
                  <a:path w="1098" h="1661" extrusionOk="0">
                    <a:moveTo>
                      <a:pt x="205" y="1660"/>
                    </a:moveTo>
                    <a:lnTo>
                      <a:pt x="0" y="1544"/>
                    </a:lnTo>
                    <a:lnTo>
                      <a:pt x="883" y="1"/>
                    </a:lnTo>
                    <a:lnTo>
                      <a:pt x="1097" y="126"/>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772" name="Google Shape;772;p8"/>
              <p:cNvSpPr/>
              <p:nvPr/>
            </p:nvSpPr>
            <p:spPr>
              <a:xfrm>
                <a:off x="4234618" y="1421814"/>
                <a:ext cx="37672" cy="54165"/>
              </a:xfrm>
              <a:custGeom>
                <a:avLst/>
                <a:gdLst/>
                <a:ahLst/>
                <a:cxnLst/>
                <a:rect l="l" t="t" r="r" b="b"/>
                <a:pathLst>
                  <a:path w="1142" h="1642" extrusionOk="0">
                    <a:moveTo>
                      <a:pt x="196" y="1642"/>
                    </a:moveTo>
                    <a:lnTo>
                      <a:pt x="0" y="1517"/>
                    </a:lnTo>
                    <a:lnTo>
                      <a:pt x="937" y="0"/>
                    </a:lnTo>
                    <a:lnTo>
                      <a:pt x="1142" y="134"/>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773" name="Google Shape;773;p8"/>
              <p:cNvSpPr/>
              <p:nvPr/>
            </p:nvSpPr>
            <p:spPr>
              <a:xfrm>
                <a:off x="4267572" y="1443883"/>
                <a:ext cx="39453" cy="53275"/>
              </a:xfrm>
              <a:custGeom>
                <a:avLst/>
                <a:gdLst/>
                <a:ahLst/>
                <a:cxnLst/>
                <a:rect l="l" t="t" r="r" b="b"/>
                <a:pathLst>
                  <a:path w="1196" h="1615" extrusionOk="0">
                    <a:moveTo>
                      <a:pt x="197" y="1615"/>
                    </a:moveTo>
                    <a:cubicBezTo>
                      <a:pt x="134" y="1570"/>
                      <a:pt x="63" y="1526"/>
                      <a:pt x="0" y="1481"/>
                    </a:cubicBezTo>
                    <a:lnTo>
                      <a:pt x="990" y="0"/>
                    </a:lnTo>
                    <a:cubicBezTo>
                      <a:pt x="1062" y="45"/>
                      <a:pt x="1133" y="89"/>
                      <a:pt x="1196" y="143"/>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774" name="Google Shape;774;p8"/>
              <p:cNvSpPr/>
              <p:nvPr/>
            </p:nvSpPr>
            <p:spPr>
              <a:xfrm>
                <a:off x="4299339" y="1467700"/>
                <a:ext cx="41234" cy="52120"/>
              </a:xfrm>
              <a:custGeom>
                <a:avLst/>
                <a:gdLst/>
                <a:ahLst/>
                <a:cxnLst/>
                <a:rect l="l" t="t" r="r" b="b"/>
                <a:pathLst>
                  <a:path w="1250" h="1580" extrusionOk="0">
                    <a:moveTo>
                      <a:pt x="197" y="1580"/>
                    </a:moveTo>
                    <a:lnTo>
                      <a:pt x="1" y="1446"/>
                    </a:lnTo>
                    <a:lnTo>
                      <a:pt x="1044" y="1"/>
                    </a:lnTo>
                    <a:lnTo>
                      <a:pt x="1250" y="144"/>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775" name="Google Shape;775;p8"/>
              <p:cNvSpPr/>
              <p:nvPr/>
            </p:nvSpPr>
            <p:spPr>
              <a:xfrm>
                <a:off x="4330842" y="1492440"/>
                <a:ext cx="42389" cy="51230"/>
              </a:xfrm>
              <a:custGeom>
                <a:avLst/>
                <a:gdLst/>
                <a:ahLst/>
                <a:cxnLst/>
                <a:rect l="l" t="t" r="r" b="b"/>
                <a:pathLst>
                  <a:path w="1285" h="1553" extrusionOk="0">
                    <a:moveTo>
                      <a:pt x="188" y="1552"/>
                    </a:moveTo>
                    <a:lnTo>
                      <a:pt x="0" y="1401"/>
                    </a:lnTo>
                    <a:lnTo>
                      <a:pt x="1089" y="0"/>
                    </a:lnTo>
                    <a:lnTo>
                      <a:pt x="1285" y="152"/>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776" name="Google Shape;776;p8"/>
              <p:cNvSpPr/>
              <p:nvPr/>
            </p:nvSpPr>
            <p:spPr>
              <a:xfrm>
                <a:off x="4361158" y="1518039"/>
                <a:ext cx="44170" cy="50339"/>
              </a:xfrm>
              <a:custGeom>
                <a:avLst/>
                <a:gdLst/>
                <a:ahLst/>
                <a:cxnLst/>
                <a:rect l="l" t="t" r="r" b="b"/>
                <a:pathLst>
                  <a:path w="1339" h="1526" extrusionOk="0">
                    <a:moveTo>
                      <a:pt x="179" y="1526"/>
                    </a:moveTo>
                    <a:lnTo>
                      <a:pt x="0" y="1365"/>
                    </a:lnTo>
                    <a:lnTo>
                      <a:pt x="1151" y="0"/>
                    </a:lnTo>
                    <a:lnTo>
                      <a:pt x="1338" y="17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777" name="Google Shape;777;p8"/>
              <p:cNvSpPr/>
              <p:nvPr/>
            </p:nvSpPr>
            <p:spPr>
              <a:xfrm>
                <a:off x="4390880" y="1545121"/>
                <a:ext cx="45325" cy="48854"/>
              </a:xfrm>
              <a:custGeom>
                <a:avLst/>
                <a:gdLst/>
                <a:ahLst/>
                <a:cxnLst/>
                <a:rect l="l" t="t" r="r" b="b"/>
                <a:pathLst>
                  <a:path w="1374" h="1481" extrusionOk="0">
                    <a:moveTo>
                      <a:pt x="170" y="1481"/>
                    </a:moveTo>
                    <a:cubicBezTo>
                      <a:pt x="116" y="1427"/>
                      <a:pt x="54" y="1374"/>
                      <a:pt x="0" y="1320"/>
                    </a:cubicBezTo>
                    <a:lnTo>
                      <a:pt x="1187" y="0"/>
                    </a:lnTo>
                    <a:cubicBezTo>
                      <a:pt x="1249" y="54"/>
                      <a:pt x="1320" y="107"/>
                      <a:pt x="1374" y="17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778" name="Google Shape;778;p8"/>
              <p:cNvSpPr/>
              <p:nvPr/>
            </p:nvSpPr>
            <p:spPr>
              <a:xfrm>
                <a:off x="4419117" y="1573359"/>
                <a:ext cx="47106" cy="47700"/>
              </a:xfrm>
              <a:custGeom>
                <a:avLst/>
                <a:gdLst/>
                <a:ahLst/>
                <a:cxnLst/>
                <a:rect l="l" t="t" r="r" b="b"/>
                <a:pathLst>
                  <a:path w="1428" h="1446" extrusionOk="0">
                    <a:moveTo>
                      <a:pt x="179" y="1446"/>
                    </a:moveTo>
                    <a:lnTo>
                      <a:pt x="1" y="1276"/>
                    </a:lnTo>
                    <a:lnTo>
                      <a:pt x="1241" y="0"/>
                    </a:lnTo>
                    <a:lnTo>
                      <a:pt x="1428" y="17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779" name="Google Shape;779;p8"/>
              <p:cNvSpPr/>
              <p:nvPr/>
            </p:nvSpPr>
            <p:spPr>
              <a:xfrm>
                <a:off x="4446793" y="1602486"/>
                <a:ext cx="47997" cy="46545"/>
              </a:xfrm>
              <a:custGeom>
                <a:avLst/>
                <a:gdLst/>
                <a:ahLst/>
                <a:cxnLst/>
                <a:rect l="l" t="t" r="r" b="b"/>
                <a:pathLst>
                  <a:path w="1455" h="1411" extrusionOk="0">
                    <a:moveTo>
                      <a:pt x="161" y="1410"/>
                    </a:moveTo>
                    <a:lnTo>
                      <a:pt x="0" y="1241"/>
                    </a:lnTo>
                    <a:lnTo>
                      <a:pt x="1285" y="1"/>
                    </a:lnTo>
                    <a:lnTo>
                      <a:pt x="1454" y="188"/>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780" name="Google Shape;780;p8"/>
              <p:cNvSpPr/>
              <p:nvPr/>
            </p:nvSpPr>
            <p:spPr>
              <a:xfrm>
                <a:off x="4473546" y="1632802"/>
                <a:ext cx="49184" cy="45061"/>
              </a:xfrm>
              <a:custGeom>
                <a:avLst/>
                <a:gdLst/>
                <a:ahLst/>
                <a:cxnLst/>
                <a:rect l="l" t="t" r="r" b="b"/>
                <a:pathLst>
                  <a:path w="1491" h="1366" extrusionOk="0">
                    <a:moveTo>
                      <a:pt x="153" y="1365"/>
                    </a:moveTo>
                    <a:lnTo>
                      <a:pt x="1" y="1187"/>
                    </a:lnTo>
                    <a:lnTo>
                      <a:pt x="1330" y="1"/>
                    </a:lnTo>
                    <a:lnTo>
                      <a:pt x="1491" y="188"/>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781" name="Google Shape;781;p8"/>
              <p:cNvSpPr/>
              <p:nvPr/>
            </p:nvSpPr>
            <p:spPr>
              <a:xfrm>
                <a:off x="4499178" y="1663711"/>
                <a:ext cx="50339" cy="43873"/>
              </a:xfrm>
              <a:custGeom>
                <a:avLst/>
                <a:gdLst/>
                <a:ahLst/>
                <a:cxnLst/>
                <a:rect l="l" t="t" r="r" b="b"/>
                <a:pathLst>
                  <a:path w="1526" h="1330" extrusionOk="0">
                    <a:moveTo>
                      <a:pt x="152" y="1329"/>
                    </a:moveTo>
                    <a:cubicBezTo>
                      <a:pt x="98" y="1267"/>
                      <a:pt x="54" y="1205"/>
                      <a:pt x="0" y="1142"/>
                    </a:cubicBezTo>
                    <a:lnTo>
                      <a:pt x="1365" y="0"/>
                    </a:lnTo>
                    <a:cubicBezTo>
                      <a:pt x="1419" y="63"/>
                      <a:pt x="1472" y="134"/>
                      <a:pt x="1526" y="196"/>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782" name="Google Shape;782;p8"/>
              <p:cNvSpPr/>
              <p:nvPr/>
            </p:nvSpPr>
            <p:spPr>
              <a:xfrm>
                <a:off x="4523291" y="1696072"/>
                <a:ext cx="51823" cy="42125"/>
              </a:xfrm>
              <a:custGeom>
                <a:avLst/>
                <a:gdLst/>
                <a:ahLst/>
                <a:cxnLst/>
                <a:rect l="l" t="t" r="r" b="b"/>
                <a:pathLst>
                  <a:path w="1571" h="1277" extrusionOk="0">
                    <a:moveTo>
                      <a:pt x="152" y="1276"/>
                    </a:moveTo>
                    <a:lnTo>
                      <a:pt x="1" y="1089"/>
                    </a:lnTo>
                    <a:lnTo>
                      <a:pt x="1410" y="1"/>
                    </a:lnTo>
                    <a:lnTo>
                      <a:pt x="1571" y="197"/>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783" name="Google Shape;783;p8"/>
              <p:cNvSpPr/>
              <p:nvPr/>
            </p:nvSpPr>
            <p:spPr>
              <a:xfrm>
                <a:off x="4546845" y="1729027"/>
                <a:ext cx="52417" cy="40641"/>
              </a:xfrm>
              <a:custGeom>
                <a:avLst/>
                <a:gdLst/>
                <a:ahLst/>
                <a:cxnLst/>
                <a:rect l="l" t="t" r="r" b="b"/>
                <a:pathLst>
                  <a:path w="1589" h="1232" extrusionOk="0">
                    <a:moveTo>
                      <a:pt x="134" y="1232"/>
                    </a:moveTo>
                    <a:lnTo>
                      <a:pt x="0" y="1044"/>
                    </a:lnTo>
                    <a:lnTo>
                      <a:pt x="1446" y="1"/>
                    </a:lnTo>
                    <a:lnTo>
                      <a:pt x="1588" y="206"/>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784" name="Google Shape;784;p8"/>
              <p:cNvSpPr/>
              <p:nvPr/>
            </p:nvSpPr>
            <p:spPr>
              <a:xfrm>
                <a:off x="4568913" y="1762872"/>
                <a:ext cx="53605" cy="39189"/>
              </a:xfrm>
              <a:custGeom>
                <a:avLst/>
                <a:gdLst/>
                <a:ahLst/>
                <a:cxnLst/>
                <a:rect l="l" t="t" r="r" b="b"/>
                <a:pathLst>
                  <a:path w="1625" h="1188" extrusionOk="0">
                    <a:moveTo>
                      <a:pt x="134" y="1187"/>
                    </a:moveTo>
                    <a:lnTo>
                      <a:pt x="0" y="991"/>
                    </a:lnTo>
                    <a:lnTo>
                      <a:pt x="1490" y="1"/>
                    </a:lnTo>
                    <a:lnTo>
                      <a:pt x="1624" y="215"/>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785" name="Google Shape;785;p8"/>
              <p:cNvSpPr/>
              <p:nvPr/>
            </p:nvSpPr>
            <p:spPr>
              <a:xfrm>
                <a:off x="4590091" y="1797608"/>
                <a:ext cx="54495" cy="37408"/>
              </a:xfrm>
              <a:custGeom>
                <a:avLst/>
                <a:gdLst/>
                <a:ahLst/>
                <a:cxnLst/>
                <a:rect l="l" t="t" r="r" b="b"/>
                <a:pathLst>
                  <a:path w="1652" h="1134" extrusionOk="0">
                    <a:moveTo>
                      <a:pt x="126" y="1133"/>
                    </a:moveTo>
                    <a:cubicBezTo>
                      <a:pt x="90" y="1071"/>
                      <a:pt x="45" y="999"/>
                      <a:pt x="1" y="937"/>
                    </a:cubicBezTo>
                    <a:lnTo>
                      <a:pt x="1517" y="0"/>
                    </a:lnTo>
                    <a:cubicBezTo>
                      <a:pt x="1562" y="72"/>
                      <a:pt x="1607" y="143"/>
                      <a:pt x="1651" y="214"/>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786" name="Google Shape;786;p8"/>
              <p:cNvSpPr/>
              <p:nvPr/>
            </p:nvSpPr>
            <p:spPr>
              <a:xfrm>
                <a:off x="4609818" y="1833201"/>
                <a:ext cx="55353" cy="35956"/>
              </a:xfrm>
              <a:custGeom>
                <a:avLst/>
                <a:gdLst/>
                <a:ahLst/>
                <a:cxnLst/>
                <a:rect l="l" t="t" r="r" b="b"/>
                <a:pathLst>
                  <a:path w="1678" h="1090" extrusionOk="0">
                    <a:moveTo>
                      <a:pt x="116" y="1089"/>
                    </a:moveTo>
                    <a:lnTo>
                      <a:pt x="0" y="875"/>
                    </a:lnTo>
                    <a:lnTo>
                      <a:pt x="1553" y="1"/>
                    </a:lnTo>
                    <a:lnTo>
                      <a:pt x="1678" y="224"/>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787" name="Google Shape;787;p8"/>
              <p:cNvSpPr/>
              <p:nvPr/>
            </p:nvSpPr>
            <p:spPr>
              <a:xfrm>
                <a:off x="4628357" y="1869685"/>
                <a:ext cx="55947" cy="33878"/>
              </a:xfrm>
              <a:custGeom>
                <a:avLst/>
                <a:gdLst/>
                <a:ahLst/>
                <a:cxnLst/>
                <a:rect l="l" t="t" r="r" b="b"/>
                <a:pathLst>
                  <a:path w="1696" h="1027" extrusionOk="0">
                    <a:moveTo>
                      <a:pt x="108" y="1027"/>
                    </a:moveTo>
                    <a:lnTo>
                      <a:pt x="0" y="813"/>
                    </a:lnTo>
                    <a:lnTo>
                      <a:pt x="1579" y="1"/>
                    </a:lnTo>
                    <a:lnTo>
                      <a:pt x="1695" y="224"/>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788" name="Google Shape;788;p8"/>
              <p:cNvSpPr/>
              <p:nvPr/>
            </p:nvSpPr>
            <p:spPr>
              <a:xfrm>
                <a:off x="4645708" y="1906499"/>
                <a:ext cx="56541" cy="32097"/>
              </a:xfrm>
              <a:custGeom>
                <a:avLst/>
                <a:gdLst/>
                <a:ahLst/>
                <a:cxnLst/>
                <a:rect l="l" t="t" r="r" b="b"/>
                <a:pathLst>
                  <a:path w="1714" h="973" extrusionOk="0">
                    <a:moveTo>
                      <a:pt x="99" y="972"/>
                    </a:moveTo>
                    <a:lnTo>
                      <a:pt x="1" y="758"/>
                    </a:lnTo>
                    <a:lnTo>
                      <a:pt x="1615" y="0"/>
                    </a:lnTo>
                    <a:lnTo>
                      <a:pt x="1714" y="223"/>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789" name="Google Shape;789;p8"/>
              <p:cNvSpPr/>
              <p:nvPr/>
            </p:nvSpPr>
            <p:spPr>
              <a:xfrm>
                <a:off x="4661905" y="1944138"/>
                <a:ext cx="57134" cy="30349"/>
              </a:xfrm>
              <a:custGeom>
                <a:avLst/>
                <a:gdLst/>
                <a:ahLst/>
                <a:cxnLst/>
                <a:rect l="l" t="t" r="r" b="b"/>
                <a:pathLst>
                  <a:path w="1732" h="920" extrusionOk="0">
                    <a:moveTo>
                      <a:pt x="90" y="920"/>
                    </a:moveTo>
                    <a:cubicBezTo>
                      <a:pt x="63" y="840"/>
                      <a:pt x="27" y="768"/>
                      <a:pt x="0" y="697"/>
                    </a:cubicBezTo>
                    <a:lnTo>
                      <a:pt x="1633" y="1"/>
                    </a:lnTo>
                    <a:cubicBezTo>
                      <a:pt x="1669" y="72"/>
                      <a:pt x="1704" y="144"/>
                      <a:pt x="1731" y="224"/>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790" name="Google Shape;790;p8"/>
              <p:cNvSpPr/>
              <p:nvPr/>
            </p:nvSpPr>
            <p:spPr>
              <a:xfrm>
                <a:off x="4676320" y="1982107"/>
                <a:ext cx="58025" cy="28600"/>
              </a:xfrm>
              <a:custGeom>
                <a:avLst/>
                <a:gdLst/>
                <a:ahLst/>
                <a:cxnLst/>
                <a:rect l="l" t="t" r="r" b="b"/>
                <a:pathLst>
                  <a:path w="1759" h="867" extrusionOk="0">
                    <a:moveTo>
                      <a:pt x="90" y="866"/>
                    </a:moveTo>
                    <a:lnTo>
                      <a:pt x="1" y="643"/>
                    </a:lnTo>
                    <a:lnTo>
                      <a:pt x="1669" y="1"/>
                    </a:lnTo>
                    <a:lnTo>
                      <a:pt x="1758" y="242"/>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791" name="Google Shape;791;p8"/>
              <p:cNvSpPr/>
              <p:nvPr/>
            </p:nvSpPr>
            <p:spPr>
              <a:xfrm>
                <a:off x="4689845" y="2020966"/>
                <a:ext cx="58322" cy="26522"/>
              </a:xfrm>
              <a:custGeom>
                <a:avLst/>
                <a:gdLst/>
                <a:ahLst/>
                <a:cxnLst/>
                <a:rect l="l" t="t" r="r" b="b"/>
                <a:pathLst>
                  <a:path w="1768" h="804" extrusionOk="0">
                    <a:moveTo>
                      <a:pt x="72" y="803"/>
                    </a:moveTo>
                    <a:lnTo>
                      <a:pt x="1" y="580"/>
                    </a:lnTo>
                    <a:lnTo>
                      <a:pt x="1687" y="0"/>
                    </a:lnTo>
                    <a:lnTo>
                      <a:pt x="1767" y="24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792" name="Google Shape;792;p8"/>
              <p:cNvSpPr/>
              <p:nvPr/>
            </p:nvSpPr>
            <p:spPr>
              <a:xfrm>
                <a:off x="4701919" y="2060089"/>
                <a:ext cx="58586" cy="24774"/>
              </a:xfrm>
              <a:custGeom>
                <a:avLst/>
                <a:gdLst/>
                <a:ahLst/>
                <a:cxnLst/>
                <a:rect l="l" t="t" r="r" b="b"/>
                <a:pathLst>
                  <a:path w="1776" h="751" extrusionOk="0">
                    <a:moveTo>
                      <a:pt x="72" y="750"/>
                    </a:moveTo>
                    <a:lnTo>
                      <a:pt x="1" y="518"/>
                    </a:lnTo>
                    <a:lnTo>
                      <a:pt x="1705" y="1"/>
                    </a:lnTo>
                    <a:lnTo>
                      <a:pt x="1776" y="242"/>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793" name="Google Shape;793;p8"/>
              <p:cNvSpPr/>
              <p:nvPr/>
            </p:nvSpPr>
            <p:spPr>
              <a:xfrm>
                <a:off x="4712805" y="2099839"/>
                <a:ext cx="58883" cy="22695"/>
              </a:xfrm>
              <a:custGeom>
                <a:avLst/>
                <a:gdLst/>
                <a:ahLst/>
                <a:cxnLst/>
                <a:rect l="l" t="t" r="r" b="b"/>
                <a:pathLst>
                  <a:path w="1785" h="688" extrusionOk="0">
                    <a:moveTo>
                      <a:pt x="63" y="687"/>
                    </a:moveTo>
                    <a:lnTo>
                      <a:pt x="1" y="455"/>
                    </a:lnTo>
                    <a:lnTo>
                      <a:pt x="1723" y="0"/>
                    </a:lnTo>
                    <a:lnTo>
                      <a:pt x="1785" y="24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794" name="Google Shape;794;p8"/>
              <p:cNvSpPr/>
              <p:nvPr/>
            </p:nvSpPr>
            <p:spPr>
              <a:xfrm>
                <a:off x="4721942" y="2139853"/>
                <a:ext cx="59180" cy="20617"/>
              </a:xfrm>
              <a:custGeom>
                <a:avLst/>
                <a:gdLst/>
                <a:ahLst/>
                <a:cxnLst/>
                <a:rect l="l" t="t" r="r" b="b"/>
                <a:pathLst>
                  <a:path w="1794" h="625" extrusionOk="0">
                    <a:moveTo>
                      <a:pt x="54" y="625"/>
                    </a:moveTo>
                    <a:lnTo>
                      <a:pt x="0" y="393"/>
                    </a:lnTo>
                    <a:lnTo>
                      <a:pt x="1740" y="0"/>
                    </a:lnTo>
                    <a:lnTo>
                      <a:pt x="1793" y="24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795" name="Google Shape;795;p8"/>
              <p:cNvSpPr/>
              <p:nvPr/>
            </p:nvSpPr>
            <p:spPr>
              <a:xfrm>
                <a:off x="4729892" y="2180164"/>
                <a:ext cx="59180" cy="18572"/>
              </a:xfrm>
              <a:custGeom>
                <a:avLst/>
                <a:gdLst/>
                <a:ahLst/>
                <a:cxnLst/>
                <a:rect l="l" t="t" r="r" b="b"/>
                <a:pathLst>
                  <a:path w="1794" h="563" extrusionOk="0">
                    <a:moveTo>
                      <a:pt x="45" y="563"/>
                    </a:moveTo>
                    <a:lnTo>
                      <a:pt x="0" y="331"/>
                    </a:lnTo>
                    <a:lnTo>
                      <a:pt x="1749" y="1"/>
                    </a:lnTo>
                    <a:lnTo>
                      <a:pt x="1793" y="25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796" name="Google Shape;796;p8"/>
              <p:cNvSpPr/>
              <p:nvPr/>
            </p:nvSpPr>
            <p:spPr>
              <a:xfrm>
                <a:off x="4736655" y="2220771"/>
                <a:ext cx="59180" cy="16527"/>
              </a:xfrm>
              <a:custGeom>
                <a:avLst/>
                <a:gdLst/>
                <a:ahLst/>
                <a:cxnLst/>
                <a:rect l="l" t="t" r="r" b="b"/>
                <a:pathLst>
                  <a:path w="1794" h="501" extrusionOk="0">
                    <a:moveTo>
                      <a:pt x="36" y="500"/>
                    </a:moveTo>
                    <a:lnTo>
                      <a:pt x="0" y="268"/>
                    </a:lnTo>
                    <a:lnTo>
                      <a:pt x="1767" y="1"/>
                    </a:lnTo>
                    <a:lnTo>
                      <a:pt x="1794" y="25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797" name="Google Shape;797;p8"/>
              <p:cNvSpPr/>
              <p:nvPr/>
            </p:nvSpPr>
            <p:spPr>
              <a:xfrm>
                <a:off x="4741669" y="2261676"/>
                <a:ext cx="59476" cy="14449"/>
              </a:xfrm>
              <a:custGeom>
                <a:avLst/>
                <a:gdLst/>
                <a:ahLst/>
                <a:cxnLst/>
                <a:rect l="l" t="t" r="r" b="b"/>
                <a:pathLst>
                  <a:path w="1803" h="438" extrusionOk="0">
                    <a:moveTo>
                      <a:pt x="27" y="438"/>
                    </a:moveTo>
                    <a:lnTo>
                      <a:pt x="0" y="206"/>
                    </a:lnTo>
                    <a:lnTo>
                      <a:pt x="1766" y="1"/>
                    </a:lnTo>
                    <a:lnTo>
                      <a:pt x="1802" y="25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798" name="Google Shape;798;p8"/>
              <p:cNvSpPr/>
              <p:nvPr/>
            </p:nvSpPr>
            <p:spPr>
              <a:xfrm>
                <a:off x="4745198" y="2302580"/>
                <a:ext cx="59476" cy="12403"/>
              </a:xfrm>
              <a:custGeom>
                <a:avLst/>
                <a:gdLst/>
                <a:ahLst/>
                <a:cxnLst/>
                <a:rect l="l" t="t" r="r" b="b"/>
                <a:pathLst>
                  <a:path w="1803" h="376" extrusionOk="0">
                    <a:moveTo>
                      <a:pt x="18" y="375"/>
                    </a:moveTo>
                    <a:lnTo>
                      <a:pt x="0" y="143"/>
                    </a:lnTo>
                    <a:lnTo>
                      <a:pt x="1775" y="1"/>
                    </a:lnTo>
                    <a:lnTo>
                      <a:pt x="1802" y="25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799" name="Google Shape;799;p8"/>
              <p:cNvSpPr/>
              <p:nvPr/>
            </p:nvSpPr>
            <p:spPr>
              <a:xfrm>
                <a:off x="4747837" y="2343782"/>
                <a:ext cx="58883" cy="10325"/>
              </a:xfrm>
              <a:custGeom>
                <a:avLst/>
                <a:gdLst/>
                <a:ahLst/>
                <a:cxnLst/>
                <a:rect l="l" t="t" r="r" b="b"/>
                <a:pathLst>
                  <a:path w="1785" h="313" extrusionOk="0">
                    <a:moveTo>
                      <a:pt x="9" y="313"/>
                    </a:moveTo>
                    <a:lnTo>
                      <a:pt x="0" y="72"/>
                    </a:lnTo>
                    <a:lnTo>
                      <a:pt x="1776" y="1"/>
                    </a:lnTo>
                    <a:lnTo>
                      <a:pt x="1785" y="25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800" name="Google Shape;800;p8"/>
              <p:cNvSpPr/>
              <p:nvPr/>
            </p:nvSpPr>
            <p:spPr>
              <a:xfrm>
                <a:off x="4748728" y="2384983"/>
                <a:ext cx="59180" cy="8280"/>
              </a:xfrm>
              <a:custGeom>
                <a:avLst/>
                <a:gdLst/>
                <a:ahLst/>
                <a:cxnLst/>
                <a:rect l="l" t="t" r="r" b="b"/>
                <a:pathLst>
                  <a:path w="1794" h="251" extrusionOk="0">
                    <a:moveTo>
                      <a:pt x="9" y="250"/>
                    </a:moveTo>
                    <a:lnTo>
                      <a:pt x="0" y="9"/>
                    </a:lnTo>
                    <a:lnTo>
                      <a:pt x="1784" y="1"/>
                    </a:lnTo>
                    <a:lnTo>
                      <a:pt x="1793" y="25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801" name="Google Shape;801;p8"/>
              <p:cNvSpPr/>
              <p:nvPr/>
            </p:nvSpPr>
            <p:spPr>
              <a:xfrm>
                <a:off x="4748134" y="2424403"/>
                <a:ext cx="58883" cy="10061"/>
              </a:xfrm>
              <a:custGeom>
                <a:avLst/>
                <a:gdLst/>
                <a:ahLst/>
                <a:cxnLst/>
                <a:rect l="l" t="t" r="r" b="b"/>
                <a:pathLst>
                  <a:path w="1785" h="305" extrusionOk="0">
                    <a:moveTo>
                      <a:pt x="0" y="242"/>
                    </a:moveTo>
                    <a:lnTo>
                      <a:pt x="0" y="1"/>
                    </a:lnTo>
                    <a:lnTo>
                      <a:pt x="1785" y="55"/>
                    </a:lnTo>
                    <a:lnTo>
                      <a:pt x="1776" y="304"/>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802" name="Google Shape;802;p8"/>
              <p:cNvSpPr/>
              <p:nvPr/>
            </p:nvSpPr>
            <p:spPr>
              <a:xfrm>
                <a:off x="4745759" y="2463559"/>
                <a:ext cx="59476" cy="12106"/>
              </a:xfrm>
              <a:custGeom>
                <a:avLst/>
                <a:gdLst/>
                <a:ahLst/>
                <a:cxnLst/>
                <a:rect l="l" t="t" r="r" b="b"/>
                <a:pathLst>
                  <a:path w="1803" h="367" extrusionOk="0">
                    <a:moveTo>
                      <a:pt x="1" y="232"/>
                    </a:moveTo>
                    <a:lnTo>
                      <a:pt x="19" y="0"/>
                    </a:lnTo>
                    <a:lnTo>
                      <a:pt x="1803" y="116"/>
                    </a:lnTo>
                    <a:lnTo>
                      <a:pt x="1785" y="366"/>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803" name="Google Shape;803;p8"/>
              <p:cNvSpPr/>
              <p:nvPr/>
            </p:nvSpPr>
            <p:spPr>
              <a:xfrm>
                <a:off x="4742526" y="2502418"/>
                <a:ext cx="59476" cy="14152"/>
              </a:xfrm>
              <a:custGeom>
                <a:avLst/>
                <a:gdLst/>
                <a:ahLst/>
                <a:cxnLst/>
                <a:rect l="l" t="t" r="r" b="b"/>
                <a:pathLst>
                  <a:path w="1803" h="429" extrusionOk="0">
                    <a:moveTo>
                      <a:pt x="1" y="241"/>
                    </a:moveTo>
                    <a:cubicBezTo>
                      <a:pt x="10" y="161"/>
                      <a:pt x="28" y="80"/>
                      <a:pt x="28" y="0"/>
                    </a:cubicBezTo>
                    <a:lnTo>
                      <a:pt x="1803" y="178"/>
                    </a:lnTo>
                    <a:cubicBezTo>
                      <a:pt x="1794" y="259"/>
                      <a:pt x="1785" y="348"/>
                      <a:pt x="1776" y="428"/>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804" name="Google Shape;804;p8"/>
              <p:cNvSpPr/>
              <p:nvPr/>
            </p:nvSpPr>
            <p:spPr>
              <a:xfrm>
                <a:off x="4737842" y="2541245"/>
                <a:ext cx="59180" cy="16230"/>
              </a:xfrm>
              <a:custGeom>
                <a:avLst/>
                <a:gdLst/>
                <a:ahLst/>
                <a:cxnLst/>
                <a:rect l="l" t="t" r="r" b="b"/>
                <a:pathLst>
                  <a:path w="1794" h="492" extrusionOk="0">
                    <a:moveTo>
                      <a:pt x="0" y="233"/>
                    </a:moveTo>
                    <a:lnTo>
                      <a:pt x="27" y="1"/>
                    </a:lnTo>
                    <a:lnTo>
                      <a:pt x="1793" y="241"/>
                    </a:lnTo>
                    <a:lnTo>
                      <a:pt x="1758" y="49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805" name="Google Shape;805;p8"/>
              <p:cNvSpPr/>
              <p:nvPr/>
            </p:nvSpPr>
            <p:spPr>
              <a:xfrm>
                <a:off x="4731344" y="2579807"/>
                <a:ext cx="59180" cy="18275"/>
              </a:xfrm>
              <a:custGeom>
                <a:avLst/>
                <a:gdLst/>
                <a:ahLst/>
                <a:cxnLst/>
                <a:rect l="l" t="t" r="r" b="b"/>
                <a:pathLst>
                  <a:path w="1794" h="554" extrusionOk="0">
                    <a:moveTo>
                      <a:pt x="1" y="232"/>
                    </a:moveTo>
                    <a:lnTo>
                      <a:pt x="36" y="0"/>
                    </a:lnTo>
                    <a:lnTo>
                      <a:pt x="1794" y="304"/>
                    </a:lnTo>
                    <a:lnTo>
                      <a:pt x="1749" y="553"/>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806" name="Google Shape;806;p8"/>
              <p:cNvSpPr/>
              <p:nvPr/>
            </p:nvSpPr>
            <p:spPr>
              <a:xfrm>
                <a:off x="4723690" y="2618337"/>
                <a:ext cx="59180" cy="20056"/>
              </a:xfrm>
              <a:custGeom>
                <a:avLst/>
                <a:gdLst/>
                <a:ahLst/>
                <a:cxnLst/>
                <a:rect l="l" t="t" r="r" b="b"/>
                <a:pathLst>
                  <a:path w="1794" h="608" extrusionOk="0">
                    <a:moveTo>
                      <a:pt x="1" y="233"/>
                    </a:moveTo>
                    <a:lnTo>
                      <a:pt x="54" y="1"/>
                    </a:lnTo>
                    <a:lnTo>
                      <a:pt x="1794" y="367"/>
                    </a:lnTo>
                    <a:lnTo>
                      <a:pt x="1740" y="608"/>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807" name="Google Shape;807;p8"/>
              <p:cNvSpPr/>
              <p:nvPr/>
            </p:nvSpPr>
            <p:spPr>
              <a:xfrm>
                <a:off x="4714883" y="2656305"/>
                <a:ext cx="58883" cy="22399"/>
              </a:xfrm>
              <a:custGeom>
                <a:avLst/>
                <a:gdLst/>
                <a:ahLst/>
                <a:cxnLst/>
                <a:rect l="l" t="t" r="r" b="b"/>
                <a:pathLst>
                  <a:path w="1785" h="679" extrusionOk="0">
                    <a:moveTo>
                      <a:pt x="0" y="233"/>
                    </a:moveTo>
                    <a:lnTo>
                      <a:pt x="54" y="1"/>
                    </a:lnTo>
                    <a:lnTo>
                      <a:pt x="1784" y="438"/>
                    </a:lnTo>
                    <a:lnTo>
                      <a:pt x="1722" y="679"/>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808" name="Google Shape;808;p8"/>
              <p:cNvSpPr/>
              <p:nvPr/>
            </p:nvSpPr>
            <p:spPr>
              <a:xfrm>
                <a:off x="4704294" y="2693977"/>
                <a:ext cx="58586" cy="24477"/>
              </a:xfrm>
              <a:custGeom>
                <a:avLst/>
                <a:gdLst/>
                <a:ahLst/>
                <a:cxnLst/>
                <a:rect l="l" t="t" r="r" b="b"/>
                <a:pathLst>
                  <a:path w="1776" h="742" extrusionOk="0">
                    <a:moveTo>
                      <a:pt x="0" y="233"/>
                    </a:moveTo>
                    <a:lnTo>
                      <a:pt x="63" y="1"/>
                    </a:lnTo>
                    <a:lnTo>
                      <a:pt x="1775" y="500"/>
                    </a:lnTo>
                    <a:lnTo>
                      <a:pt x="1704" y="74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809" name="Google Shape;809;p8"/>
              <p:cNvSpPr/>
              <p:nvPr/>
            </p:nvSpPr>
            <p:spPr>
              <a:xfrm>
                <a:off x="4692220" y="2731352"/>
                <a:ext cx="58586" cy="26225"/>
              </a:xfrm>
              <a:custGeom>
                <a:avLst/>
                <a:gdLst/>
                <a:ahLst/>
                <a:cxnLst/>
                <a:rect l="l" t="t" r="r" b="b"/>
                <a:pathLst>
                  <a:path w="1776" h="795" extrusionOk="0">
                    <a:moveTo>
                      <a:pt x="0" y="224"/>
                    </a:moveTo>
                    <a:lnTo>
                      <a:pt x="81" y="1"/>
                    </a:lnTo>
                    <a:lnTo>
                      <a:pt x="1776" y="554"/>
                    </a:lnTo>
                    <a:lnTo>
                      <a:pt x="1695" y="795"/>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810" name="Google Shape;810;p8"/>
              <p:cNvSpPr/>
              <p:nvPr/>
            </p:nvSpPr>
            <p:spPr>
              <a:xfrm>
                <a:off x="4679256" y="2768430"/>
                <a:ext cx="58025" cy="28006"/>
              </a:xfrm>
              <a:custGeom>
                <a:avLst/>
                <a:gdLst/>
                <a:ahLst/>
                <a:cxnLst/>
                <a:rect l="l" t="t" r="r" b="b"/>
                <a:pathLst>
                  <a:path w="1759" h="849" extrusionOk="0">
                    <a:moveTo>
                      <a:pt x="1" y="215"/>
                    </a:moveTo>
                    <a:lnTo>
                      <a:pt x="90" y="1"/>
                    </a:lnTo>
                    <a:lnTo>
                      <a:pt x="1758" y="616"/>
                    </a:lnTo>
                    <a:lnTo>
                      <a:pt x="1669" y="848"/>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811" name="Google Shape;811;p8"/>
              <p:cNvSpPr/>
              <p:nvPr/>
            </p:nvSpPr>
            <p:spPr>
              <a:xfrm>
                <a:off x="4664841" y="2804617"/>
                <a:ext cx="57431" cy="30052"/>
              </a:xfrm>
              <a:custGeom>
                <a:avLst/>
                <a:gdLst/>
                <a:ahLst/>
                <a:cxnLst/>
                <a:rect l="l" t="t" r="r" b="b"/>
                <a:pathLst>
                  <a:path w="1741" h="911" extrusionOk="0">
                    <a:moveTo>
                      <a:pt x="1" y="224"/>
                    </a:moveTo>
                    <a:lnTo>
                      <a:pt x="90" y="1"/>
                    </a:lnTo>
                    <a:lnTo>
                      <a:pt x="1740" y="679"/>
                    </a:lnTo>
                    <a:lnTo>
                      <a:pt x="1642" y="91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812" name="Google Shape;812;p8"/>
              <p:cNvSpPr/>
              <p:nvPr/>
            </p:nvSpPr>
            <p:spPr>
              <a:xfrm>
                <a:off x="4648941" y="2840540"/>
                <a:ext cx="56837" cy="31800"/>
              </a:xfrm>
              <a:custGeom>
                <a:avLst/>
                <a:gdLst/>
                <a:ahLst/>
                <a:cxnLst/>
                <a:rect l="l" t="t" r="r" b="b"/>
                <a:pathLst>
                  <a:path w="1723" h="964" extrusionOk="0">
                    <a:moveTo>
                      <a:pt x="1" y="214"/>
                    </a:moveTo>
                    <a:lnTo>
                      <a:pt x="99" y="0"/>
                    </a:lnTo>
                    <a:lnTo>
                      <a:pt x="1723" y="741"/>
                    </a:lnTo>
                    <a:lnTo>
                      <a:pt x="1616" y="964"/>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813" name="Google Shape;813;p8"/>
              <p:cNvSpPr/>
              <p:nvPr/>
            </p:nvSpPr>
            <p:spPr>
              <a:xfrm>
                <a:off x="4631886" y="2875837"/>
                <a:ext cx="56244" cy="33581"/>
              </a:xfrm>
              <a:custGeom>
                <a:avLst/>
                <a:gdLst/>
                <a:ahLst/>
                <a:cxnLst/>
                <a:rect l="l" t="t" r="r" b="b"/>
                <a:pathLst>
                  <a:path w="1705" h="1018" extrusionOk="0">
                    <a:moveTo>
                      <a:pt x="1" y="215"/>
                    </a:moveTo>
                    <a:lnTo>
                      <a:pt x="108" y="1"/>
                    </a:lnTo>
                    <a:lnTo>
                      <a:pt x="1704" y="795"/>
                    </a:lnTo>
                    <a:lnTo>
                      <a:pt x="1588" y="1018"/>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814" name="Google Shape;814;p8"/>
              <p:cNvSpPr/>
              <p:nvPr/>
            </p:nvSpPr>
            <p:spPr>
              <a:xfrm>
                <a:off x="4613644" y="2910573"/>
                <a:ext cx="55650" cy="35330"/>
              </a:xfrm>
              <a:custGeom>
                <a:avLst/>
                <a:gdLst/>
                <a:ahLst/>
                <a:cxnLst/>
                <a:rect l="l" t="t" r="r" b="b"/>
                <a:pathLst>
                  <a:path w="1687" h="1071" extrusionOk="0">
                    <a:moveTo>
                      <a:pt x="0" y="206"/>
                    </a:moveTo>
                    <a:lnTo>
                      <a:pt x="116" y="0"/>
                    </a:lnTo>
                    <a:lnTo>
                      <a:pt x="1686" y="857"/>
                    </a:lnTo>
                    <a:lnTo>
                      <a:pt x="1562" y="107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815" name="Google Shape;815;p8"/>
              <p:cNvSpPr/>
              <p:nvPr/>
            </p:nvSpPr>
            <p:spPr>
              <a:xfrm>
                <a:off x="4594215" y="2944418"/>
                <a:ext cx="54462" cy="37111"/>
              </a:xfrm>
              <a:custGeom>
                <a:avLst/>
                <a:gdLst/>
                <a:ahLst/>
                <a:cxnLst/>
                <a:rect l="l" t="t" r="r" b="b"/>
                <a:pathLst>
                  <a:path w="1651" h="1125" extrusionOk="0">
                    <a:moveTo>
                      <a:pt x="1" y="206"/>
                    </a:moveTo>
                    <a:lnTo>
                      <a:pt x="117" y="0"/>
                    </a:lnTo>
                    <a:lnTo>
                      <a:pt x="1651" y="910"/>
                    </a:lnTo>
                    <a:lnTo>
                      <a:pt x="1526" y="1124"/>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816" name="Google Shape;816;p8"/>
              <p:cNvSpPr/>
              <p:nvPr/>
            </p:nvSpPr>
            <p:spPr>
              <a:xfrm>
                <a:off x="4573333" y="2977669"/>
                <a:ext cx="53572" cy="38892"/>
              </a:xfrm>
              <a:custGeom>
                <a:avLst/>
                <a:gdLst/>
                <a:ahLst/>
                <a:cxnLst/>
                <a:rect l="l" t="t" r="r" b="b"/>
                <a:pathLst>
                  <a:path w="1624" h="1179" extrusionOk="0">
                    <a:moveTo>
                      <a:pt x="0" y="197"/>
                    </a:moveTo>
                    <a:lnTo>
                      <a:pt x="125" y="0"/>
                    </a:lnTo>
                    <a:lnTo>
                      <a:pt x="1624" y="964"/>
                    </a:lnTo>
                    <a:lnTo>
                      <a:pt x="1490" y="1178"/>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817" name="Google Shape;817;p8"/>
              <p:cNvSpPr/>
              <p:nvPr/>
            </p:nvSpPr>
            <p:spPr>
              <a:xfrm>
                <a:off x="4551265" y="3010327"/>
                <a:ext cx="52681" cy="40047"/>
              </a:xfrm>
              <a:custGeom>
                <a:avLst/>
                <a:gdLst/>
                <a:ahLst/>
                <a:cxnLst/>
                <a:rect l="l" t="t" r="r" b="b"/>
                <a:pathLst>
                  <a:path w="1597" h="1214" extrusionOk="0">
                    <a:moveTo>
                      <a:pt x="0" y="188"/>
                    </a:moveTo>
                    <a:lnTo>
                      <a:pt x="134" y="1"/>
                    </a:lnTo>
                    <a:lnTo>
                      <a:pt x="1597" y="1009"/>
                    </a:lnTo>
                    <a:lnTo>
                      <a:pt x="1454" y="1214"/>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818" name="Google Shape;818;p8"/>
              <p:cNvSpPr/>
              <p:nvPr/>
            </p:nvSpPr>
            <p:spPr>
              <a:xfrm>
                <a:off x="4528306" y="3042127"/>
                <a:ext cx="51823" cy="41531"/>
              </a:xfrm>
              <a:custGeom>
                <a:avLst/>
                <a:gdLst/>
                <a:ahLst/>
                <a:cxnLst/>
                <a:rect l="l" t="t" r="r" b="b"/>
                <a:pathLst>
                  <a:path w="1571" h="1259" extrusionOk="0">
                    <a:moveTo>
                      <a:pt x="0" y="188"/>
                    </a:moveTo>
                    <a:lnTo>
                      <a:pt x="143" y="0"/>
                    </a:lnTo>
                    <a:lnTo>
                      <a:pt x="1570" y="1062"/>
                    </a:lnTo>
                    <a:lnTo>
                      <a:pt x="1419" y="1258"/>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819" name="Google Shape;819;p8"/>
              <p:cNvSpPr/>
              <p:nvPr/>
            </p:nvSpPr>
            <p:spPr>
              <a:xfrm>
                <a:off x="4504159" y="3072706"/>
                <a:ext cx="50372" cy="43609"/>
              </a:xfrm>
              <a:custGeom>
                <a:avLst/>
                <a:gdLst/>
                <a:ahLst/>
                <a:cxnLst/>
                <a:rect l="l" t="t" r="r" b="b"/>
                <a:pathLst>
                  <a:path w="1527" h="1322" extrusionOk="0">
                    <a:moveTo>
                      <a:pt x="1" y="188"/>
                    </a:moveTo>
                    <a:lnTo>
                      <a:pt x="144" y="1"/>
                    </a:lnTo>
                    <a:lnTo>
                      <a:pt x="1526" y="1125"/>
                    </a:lnTo>
                    <a:lnTo>
                      <a:pt x="1375" y="132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820" name="Google Shape;820;p8"/>
              <p:cNvSpPr/>
              <p:nvPr/>
            </p:nvSpPr>
            <p:spPr>
              <a:xfrm>
                <a:off x="4478560" y="3102725"/>
                <a:ext cx="49481" cy="44764"/>
              </a:xfrm>
              <a:custGeom>
                <a:avLst/>
                <a:gdLst/>
                <a:ahLst/>
                <a:cxnLst/>
                <a:rect l="l" t="t" r="r" b="b"/>
                <a:pathLst>
                  <a:path w="1500" h="1357" extrusionOk="0">
                    <a:moveTo>
                      <a:pt x="1" y="179"/>
                    </a:moveTo>
                    <a:lnTo>
                      <a:pt x="152" y="1"/>
                    </a:lnTo>
                    <a:lnTo>
                      <a:pt x="1499" y="1170"/>
                    </a:lnTo>
                    <a:lnTo>
                      <a:pt x="1339" y="1357"/>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821" name="Google Shape;821;p8"/>
              <p:cNvSpPr/>
              <p:nvPr/>
            </p:nvSpPr>
            <p:spPr>
              <a:xfrm>
                <a:off x="4452071" y="3131886"/>
                <a:ext cx="48591" cy="45919"/>
              </a:xfrm>
              <a:custGeom>
                <a:avLst/>
                <a:gdLst/>
                <a:ahLst/>
                <a:cxnLst/>
                <a:rect l="l" t="t" r="r" b="b"/>
                <a:pathLst>
                  <a:path w="1473" h="1392" extrusionOk="0">
                    <a:moveTo>
                      <a:pt x="1" y="170"/>
                    </a:moveTo>
                    <a:lnTo>
                      <a:pt x="170" y="0"/>
                    </a:lnTo>
                    <a:lnTo>
                      <a:pt x="1473" y="1213"/>
                    </a:lnTo>
                    <a:lnTo>
                      <a:pt x="1294" y="1392"/>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822" name="Google Shape;822;p8"/>
              <p:cNvSpPr/>
              <p:nvPr/>
            </p:nvSpPr>
            <p:spPr>
              <a:xfrm>
                <a:off x="4425022" y="3159826"/>
                <a:ext cx="47106" cy="47403"/>
              </a:xfrm>
              <a:custGeom>
                <a:avLst/>
                <a:gdLst/>
                <a:ahLst/>
                <a:cxnLst/>
                <a:rect l="l" t="t" r="r" b="b"/>
                <a:pathLst>
                  <a:path w="1428" h="1437" extrusionOk="0">
                    <a:moveTo>
                      <a:pt x="0" y="170"/>
                    </a:moveTo>
                    <a:lnTo>
                      <a:pt x="170" y="1"/>
                    </a:lnTo>
                    <a:lnTo>
                      <a:pt x="1427" y="1267"/>
                    </a:lnTo>
                    <a:lnTo>
                      <a:pt x="1249" y="1437"/>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823" name="Google Shape;823;p8"/>
              <p:cNvSpPr/>
              <p:nvPr/>
            </p:nvSpPr>
            <p:spPr>
              <a:xfrm>
                <a:off x="4396454" y="3186909"/>
                <a:ext cx="45655" cy="48887"/>
              </a:xfrm>
              <a:custGeom>
                <a:avLst/>
                <a:gdLst/>
                <a:ahLst/>
                <a:cxnLst/>
                <a:rect l="l" t="t" r="r" b="b"/>
                <a:pathLst>
                  <a:path w="1384" h="1482" extrusionOk="0">
                    <a:moveTo>
                      <a:pt x="1" y="161"/>
                    </a:moveTo>
                    <a:lnTo>
                      <a:pt x="179" y="0"/>
                    </a:lnTo>
                    <a:lnTo>
                      <a:pt x="1383" y="1312"/>
                    </a:lnTo>
                    <a:lnTo>
                      <a:pt x="1205" y="148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824" name="Google Shape;824;p8"/>
              <p:cNvSpPr/>
              <p:nvPr/>
            </p:nvSpPr>
            <p:spPr>
              <a:xfrm>
                <a:off x="4367030" y="3212804"/>
                <a:ext cx="44467" cy="50042"/>
              </a:xfrm>
              <a:custGeom>
                <a:avLst/>
                <a:gdLst/>
                <a:ahLst/>
                <a:cxnLst/>
                <a:rect l="l" t="t" r="r" b="b"/>
                <a:pathLst>
                  <a:path w="1348" h="1517" extrusionOk="0">
                    <a:moveTo>
                      <a:pt x="1" y="161"/>
                    </a:moveTo>
                    <a:lnTo>
                      <a:pt x="179" y="0"/>
                    </a:lnTo>
                    <a:lnTo>
                      <a:pt x="1348" y="1356"/>
                    </a:lnTo>
                    <a:lnTo>
                      <a:pt x="1160" y="1517"/>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825" name="Google Shape;825;p8"/>
              <p:cNvSpPr/>
              <p:nvPr/>
            </p:nvSpPr>
            <p:spPr>
              <a:xfrm>
                <a:off x="4337011" y="3237809"/>
                <a:ext cx="42719" cy="51230"/>
              </a:xfrm>
              <a:custGeom>
                <a:avLst/>
                <a:gdLst/>
                <a:ahLst/>
                <a:cxnLst/>
                <a:rect l="l" t="t" r="r" b="b"/>
                <a:pathLst>
                  <a:path w="1295" h="1553" extrusionOk="0">
                    <a:moveTo>
                      <a:pt x="1" y="152"/>
                    </a:moveTo>
                    <a:lnTo>
                      <a:pt x="179" y="1"/>
                    </a:lnTo>
                    <a:lnTo>
                      <a:pt x="1294" y="1392"/>
                    </a:lnTo>
                    <a:lnTo>
                      <a:pt x="1098" y="1553"/>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826" name="Google Shape;826;p8"/>
              <p:cNvSpPr/>
              <p:nvPr/>
            </p:nvSpPr>
            <p:spPr>
              <a:xfrm>
                <a:off x="4305805" y="3261956"/>
                <a:ext cx="41531" cy="52120"/>
              </a:xfrm>
              <a:custGeom>
                <a:avLst/>
                <a:gdLst/>
                <a:ahLst/>
                <a:cxnLst/>
                <a:rect l="l" t="t" r="r" b="b"/>
                <a:pathLst>
                  <a:path w="1259" h="1580" extrusionOk="0">
                    <a:moveTo>
                      <a:pt x="1" y="143"/>
                    </a:moveTo>
                    <a:lnTo>
                      <a:pt x="197" y="0"/>
                    </a:lnTo>
                    <a:lnTo>
                      <a:pt x="1259" y="1428"/>
                    </a:lnTo>
                    <a:lnTo>
                      <a:pt x="1054" y="1579"/>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827" name="Google Shape;827;p8"/>
              <p:cNvSpPr/>
              <p:nvPr/>
            </p:nvSpPr>
            <p:spPr>
              <a:xfrm>
                <a:off x="4274038" y="3284618"/>
                <a:ext cx="39750" cy="53275"/>
              </a:xfrm>
              <a:custGeom>
                <a:avLst/>
                <a:gdLst/>
                <a:ahLst/>
                <a:cxnLst/>
                <a:rect l="l" t="t" r="r" b="b"/>
                <a:pathLst>
                  <a:path w="1205" h="1615" extrusionOk="0">
                    <a:moveTo>
                      <a:pt x="1" y="143"/>
                    </a:moveTo>
                    <a:lnTo>
                      <a:pt x="197" y="0"/>
                    </a:lnTo>
                    <a:lnTo>
                      <a:pt x="1205" y="1472"/>
                    </a:lnTo>
                    <a:lnTo>
                      <a:pt x="1000" y="1615"/>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828" name="Google Shape;828;p8"/>
              <p:cNvSpPr/>
              <p:nvPr/>
            </p:nvSpPr>
            <p:spPr>
              <a:xfrm>
                <a:off x="4241083" y="3306093"/>
                <a:ext cx="38298" cy="54165"/>
              </a:xfrm>
              <a:custGeom>
                <a:avLst/>
                <a:gdLst/>
                <a:ahLst/>
                <a:cxnLst/>
                <a:rect l="l" t="t" r="r" b="b"/>
                <a:pathLst>
                  <a:path w="1161" h="1642" extrusionOk="0">
                    <a:moveTo>
                      <a:pt x="0" y="134"/>
                    </a:moveTo>
                    <a:lnTo>
                      <a:pt x="206" y="0"/>
                    </a:lnTo>
                    <a:lnTo>
                      <a:pt x="1160" y="1508"/>
                    </a:lnTo>
                    <a:lnTo>
                      <a:pt x="946" y="1642"/>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829" name="Google Shape;829;p8"/>
              <p:cNvSpPr/>
              <p:nvPr/>
            </p:nvSpPr>
            <p:spPr>
              <a:xfrm>
                <a:off x="4207535" y="3326677"/>
                <a:ext cx="36814" cy="54792"/>
              </a:xfrm>
              <a:custGeom>
                <a:avLst/>
                <a:gdLst/>
                <a:ahLst/>
                <a:cxnLst/>
                <a:rect l="l" t="t" r="r" b="b"/>
                <a:pathLst>
                  <a:path w="1116" h="1661" extrusionOk="0">
                    <a:moveTo>
                      <a:pt x="0" y="117"/>
                    </a:moveTo>
                    <a:lnTo>
                      <a:pt x="206" y="1"/>
                    </a:lnTo>
                    <a:lnTo>
                      <a:pt x="1115" y="1535"/>
                    </a:lnTo>
                    <a:lnTo>
                      <a:pt x="892" y="166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830" name="Google Shape;830;p8"/>
              <p:cNvSpPr/>
              <p:nvPr/>
            </p:nvSpPr>
            <p:spPr>
              <a:xfrm>
                <a:off x="4173690" y="3346107"/>
                <a:ext cx="34769" cy="55353"/>
              </a:xfrm>
              <a:custGeom>
                <a:avLst/>
                <a:gdLst/>
                <a:ahLst/>
                <a:cxnLst/>
                <a:rect l="l" t="t" r="r" b="b"/>
                <a:pathLst>
                  <a:path w="1054" h="1678" extrusionOk="0">
                    <a:moveTo>
                      <a:pt x="0" y="108"/>
                    </a:moveTo>
                    <a:lnTo>
                      <a:pt x="206" y="1"/>
                    </a:lnTo>
                    <a:lnTo>
                      <a:pt x="1053" y="1562"/>
                    </a:lnTo>
                    <a:lnTo>
                      <a:pt x="830" y="1678"/>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831" name="Google Shape;831;p8"/>
              <p:cNvSpPr/>
              <p:nvPr/>
            </p:nvSpPr>
            <p:spPr>
              <a:xfrm>
                <a:off x="4138657" y="3363755"/>
                <a:ext cx="32988" cy="56541"/>
              </a:xfrm>
              <a:custGeom>
                <a:avLst/>
                <a:gdLst/>
                <a:ahLst/>
                <a:cxnLst/>
                <a:rect l="l" t="t" r="r" b="b"/>
                <a:pathLst>
                  <a:path w="1000" h="1714" extrusionOk="0">
                    <a:moveTo>
                      <a:pt x="1" y="108"/>
                    </a:moveTo>
                    <a:lnTo>
                      <a:pt x="215" y="1"/>
                    </a:lnTo>
                    <a:lnTo>
                      <a:pt x="1000" y="1598"/>
                    </a:lnTo>
                    <a:lnTo>
                      <a:pt x="786" y="1714"/>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832" name="Google Shape;832;p8"/>
              <p:cNvSpPr/>
              <p:nvPr/>
            </p:nvSpPr>
            <p:spPr>
              <a:xfrm>
                <a:off x="4103361" y="3380546"/>
                <a:ext cx="31206" cy="56837"/>
              </a:xfrm>
              <a:custGeom>
                <a:avLst/>
                <a:gdLst/>
                <a:ahLst/>
                <a:cxnLst/>
                <a:rect l="l" t="t" r="r" b="b"/>
                <a:pathLst>
                  <a:path w="946" h="1723" extrusionOk="0">
                    <a:moveTo>
                      <a:pt x="0" y="98"/>
                    </a:moveTo>
                    <a:lnTo>
                      <a:pt x="214" y="0"/>
                    </a:lnTo>
                    <a:lnTo>
                      <a:pt x="946" y="1624"/>
                    </a:lnTo>
                    <a:lnTo>
                      <a:pt x="714" y="1722"/>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833" name="Google Shape;833;p8"/>
              <p:cNvSpPr/>
              <p:nvPr/>
            </p:nvSpPr>
            <p:spPr>
              <a:xfrm>
                <a:off x="4067173" y="3395852"/>
                <a:ext cx="29458" cy="57398"/>
              </a:xfrm>
              <a:custGeom>
                <a:avLst/>
                <a:gdLst/>
                <a:ahLst/>
                <a:cxnLst/>
                <a:rect l="l" t="t" r="r" b="b"/>
                <a:pathLst>
                  <a:path w="893" h="1740" extrusionOk="0">
                    <a:moveTo>
                      <a:pt x="0" y="89"/>
                    </a:moveTo>
                    <a:lnTo>
                      <a:pt x="223" y="0"/>
                    </a:lnTo>
                    <a:lnTo>
                      <a:pt x="892" y="1651"/>
                    </a:lnTo>
                    <a:lnTo>
                      <a:pt x="660" y="174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834" name="Google Shape;834;p8"/>
              <p:cNvSpPr/>
              <p:nvPr/>
            </p:nvSpPr>
            <p:spPr>
              <a:xfrm>
                <a:off x="4030656" y="3410267"/>
                <a:ext cx="27710" cy="57695"/>
              </a:xfrm>
              <a:custGeom>
                <a:avLst/>
                <a:gdLst/>
                <a:ahLst/>
                <a:cxnLst/>
                <a:rect l="l" t="t" r="r" b="b"/>
                <a:pathLst>
                  <a:path w="840" h="1749" extrusionOk="0">
                    <a:moveTo>
                      <a:pt x="1" y="72"/>
                    </a:moveTo>
                    <a:lnTo>
                      <a:pt x="224" y="0"/>
                    </a:lnTo>
                    <a:lnTo>
                      <a:pt x="839" y="1669"/>
                    </a:lnTo>
                    <a:lnTo>
                      <a:pt x="599" y="1749"/>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835" name="Google Shape;835;p8"/>
              <p:cNvSpPr/>
              <p:nvPr/>
            </p:nvSpPr>
            <p:spPr>
              <a:xfrm>
                <a:off x="3993578" y="3422638"/>
                <a:ext cx="25631" cy="58586"/>
              </a:xfrm>
              <a:custGeom>
                <a:avLst/>
                <a:gdLst/>
                <a:ahLst/>
                <a:cxnLst/>
                <a:rect l="l" t="t" r="r" b="b"/>
                <a:pathLst>
                  <a:path w="777" h="1776" extrusionOk="0">
                    <a:moveTo>
                      <a:pt x="1" y="80"/>
                    </a:moveTo>
                    <a:lnTo>
                      <a:pt x="224" y="0"/>
                    </a:lnTo>
                    <a:lnTo>
                      <a:pt x="777" y="1695"/>
                    </a:lnTo>
                    <a:lnTo>
                      <a:pt x="536" y="1775"/>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836" name="Google Shape;836;p8"/>
              <p:cNvSpPr/>
              <p:nvPr/>
            </p:nvSpPr>
            <p:spPr>
              <a:xfrm>
                <a:off x="3956203" y="3434084"/>
                <a:ext cx="23586" cy="58619"/>
              </a:xfrm>
              <a:custGeom>
                <a:avLst/>
                <a:gdLst/>
                <a:ahLst/>
                <a:cxnLst/>
                <a:rect l="l" t="t" r="r" b="b"/>
                <a:pathLst>
                  <a:path w="715" h="1777" extrusionOk="0">
                    <a:moveTo>
                      <a:pt x="1" y="63"/>
                    </a:moveTo>
                    <a:lnTo>
                      <a:pt x="224" y="1"/>
                    </a:lnTo>
                    <a:lnTo>
                      <a:pt x="714" y="1714"/>
                    </a:lnTo>
                    <a:lnTo>
                      <a:pt x="474" y="1776"/>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837" name="Google Shape;837;p8"/>
              <p:cNvSpPr/>
              <p:nvPr/>
            </p:nvSpPr>
            <p:spPr>
              <a:xfrm>
                <a:off x="3918235" y="3444113"/>
                <a:ext cx="21838" cy="58883"/>
              </a:xfrm>
              <a:custGeom>
                <a:avLst/>
                <a:gdLst/>
                <a:ahLst/>
                <a:cxnLst/>
                <a:rect l="l" t="t" r="r" b="b"/>
                <a:pathLst>
                  <a:path w="662" h="1785" extrusionOk="0">
                    <a:moveTo>
                      <a:pt x="1" y="54"/>
                    </a:moveTo>
                    <a:lnTo>
                      <a:pt x="233" y="0"/>
                    </a:lnTo>
                    <a:lnTo>
                      <a:pt x="661" y="1731"/>
                    </a:lnTo>
                    <a:lnTo>
                      <a:pt x="411" y="1784"/>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838" name="Google Shape;838;p8"/>
              <p:cNvSpPr/>
              <p:nvPr/>
            </p:nvSpPr>
            <p:spPr>
              <a:xfrm>
                <a:off x="3880299" y="3452920"/>
                <a:ext cx="19430" cy="59180"/>
              </a:xfrm>
              <a:custGeom>
                <a:avLst/>
                <a:gdLst/>
                <a:ahLst/>
                <a:cxnLst/>
                <a:rect l="l" t="t" r="r" b="b"/>
                <a:pathLst>
                  <a:path w="589" h="1794" extrusionOk="0">
                    <a:moveTo>
                      <a:pt x="0" y="45"/>
                    </a:moveTo>
                    <a:cubicBezTo>
                      <a:pt x="72" y="37"/>
                      <a:pt x="152" y="19"/>
                      <a:pt x="232" y="1"/>
                    </a:cubicBezTo>
                    <a:lnTo>
                      <a:pt x="589" y="1749"/>
                    </a:lnTo>
                    <a:cubicBezTo>
                      <a:pt x="509" y="1767"/>
                      <a:pt x="428" y="1776"/>
                      <a:pt x="348" y="1794"/>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839" name="Google Shape;839;p8"/>
              <p:cNvSpPr/>
              <p:nvPr/>
            </p:nvSpPr>
            <p:spPr>
              <a:xfrm>
                <a:off x="3841737" y="3459980"/>
                <a:ext cx="17384" cy="59509"/>
              </a:xfrm>
              <a:custGeom>
                <a:avLst/>
                <a:gdLst/>
                <a:ahLst/>
                <a:cxnLst/>
                <a:rect l="l" t="t" r="r" b="b"/>
                <a:pathLst>
                  <a:path w="527" h="1804" extrusionOk="0">
                    <a:moveTo>
                      <a:pt x="0" y="46"/>
                    </a:moveTo>
                    <a:lnTo>
                      <a:pt x="232" y="1"/>
                    </a:lnTo>
                    <a:lnTo>
                      <a:pt x="527" y="1758"/>
                    </a:lnTo>
                    <a:lnTo>
                      <a:pt x="286" y="1803"/>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840" name="Google Shape;840;p8"/>
              <p:cNvSpPr/>
              <p:nvPr/>
            </p:nvSpPr>
            <p:spPr>
              <a:xfrm>
                <a:off x="3802877" y="3465884"/>
                <a:ext cx="15636" cy="59180"/>
              </a:xfrm>
              <a:custGeom>
                <a:avLst/>
                <a:gdLst/>
                <a:ahLst/>
                <a:cxnLst/>
                <a:rect l="l" t="t" r="r" b="b"/>
                <a:pathLst>
                  <a:path w="474" h="1794" extrusionOk="0">
                    <a:moveTo>
                      <a:pt x="1" y="27"/>
                    </a:moveTo>
                    <a:lnTo>
                      <a:pt x="242" y="0"/>
                    </a:lnTo>
                    <a:lnTo>
                      <a:pt x="474" y="1767"/>
                    </a:lnTo>
                    <a:lnTo>
                      <a:pt x="224" y="1794"/>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841" name="Google Shape;841;p8"/>
              <p:cNvSpPr/>
              <p:nvPr/>
            </p:nvSpPr>
            <p:spPr>
              <a:xfrm>
                <a:off x="3764051" y="3470602"/>
                <a:ext cx="13558" cy="58883"/>
              </a:xfrm>
              <a:custGeom>
                <a:avLst/>
                <a:gdLst/>
                <a:ahLst/>
                <a:cxnLst/>
                <a:rect l="l" t="t" r="r" b="b"/>
                <a:pathLst>
                  <a:path w="411" h="1785" extrusionOk="0">
                    <a:moveTo>
                      <a:pt x="0" y="18"/>
                    </a:moveTo>
                    <a:lnTo>
                      <a:pt x="241" y="0"/>
                    </a:lnTo>
                    <a:lnTo>
                      <a:pt x="411" y="1766"/>
                    </a:lnTo>
                    <a:lnTo>
                      <a:pt x="161" y="1784"/>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842" name="Google Shape;842;p8"/>
              <p:cNvSpPr/>
              <p:nvPr/>
            </p:nvSpPr>
            <p:spPr>
              <a:xfrm>
                <a:off x="3725192" y="3473538"/>
                <a:ext cx="11216" cy="59180"/>
              </a:xfrm>
              <a:custGeom>
                <a:avLst/>
                <a:gdLst/>
                <a:ahLst/>
                <a:cxnLst/>
                <a:rect l="l" t="t" r="r" b="b"/>
                <a:pathLst>
                  <a:path w="340" h="1794" extrusionOk="0">
                    <a:moveTo>
                      <a:pt x="1" y="18"/>
                    </a:moveTo>
                    <a:lnTo>
                      <a:pt x="233" y="0"/>
                    </a:lnTo>
                    <a:lnTo>
                      <a:pt x="340" y="1776"/>
                    </a:lnTo>
                    <a:lnTo>
                      <a:pt x="90" y="1793"/>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843" name="Google Shape;843;p8"/>
              <p:cNvSpPr/>
              <p:nvPr/>
            </p:nvSpPr>
            <p:spPr>
              <a:xfrm>
                <a:off x="3686069" y="3474989"/>
                <a:ext cx="9434" cy="58916"/>
              </a:xfrm>
              <a:custGeom>
                <a:avLst/>
                <a:gdLst/>
                <a:ahLst/>
                <a:cxnLst/>
                <a:rect l="l" t="t" r="r" b="b"/>
                <a:pathLst>
                  <a:path w="286" h="1786" extrusionOk="0">
                    <a:moveTo>
                      <a:pt x="0" y="10"/>
                    </a:moveTo>
                    <a:lnTo>
                      <a:pt x="241" y="1"/>
                    </a:lnTo>
                    <a:lnTo>
                      <a:pt x="286" y="1776"/>
                    </a:lnTo>
                    <a:lnTo>
                      <a:pt x="36" y="1785"/>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844" name="Google Shape;844;p8"/>
              <p:cNvSpPr/>
              <p:nvPr/>
            </p:nvSpPr>
            <p:spPr>
              <a:xfrm>
                <a:off x="3646022" y="3475286"/>
                <a:ext cx="8874" cy="58916"/>
              </a:xfrm>
              <a:custGeom>
                <a:avLst/>
                <a:gdLst/>
                <a:ahLst/>
                <a:cxnLst/>
                <a:rect l="l" t="t" r="r" b="b"/>
                <a:pathLst>
                  <a:path w="269" h="1786" extrusionOk="0">
                    <a:moveTo>
                      <a:pt x="28" y="1"/>
                    </a:moveTo>
                    <a:lnTo>
                      <a:pt x="269" y="1"/>
                    </a:lnTo>
                    <a:lnTo>
                      <a:pt x="251" y="1785"/>
                    </a:lnTo>
                    <a:lnTo>
                      <a:pt x="1" y="1776"/>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845" name="Google Shape;845;p8"/>
              <p:cNvSpPr/>
              <p:nvPr/>
            </p:nvSpPr>
            <p:spPr>
              <a:xfrm>
                <a:off x="3604853" y="3474131"/>
                <a:ext cx="10919" cy="58883"/>
              </a:xfrm>
              <a:custGeom>
                <a:avLst/>
                <a:gdLst/>
                <a:ahLst/>
                <a:cxnLst/>
                <a:rect l="l" t="t" r="r" b="b"/>
                <a:pathLst>
                  <a:path w="331" h="1785" extrusionOk="0">
                    <a:moveTo>
                      <a:pt x="89" y="0"/>
                    </a:moveTo>
                    <a:cubicBezTo>
                      <a:pt x="170" y="9"/>
                      <a:pt x="250" y="9"/>
                      <a:pt x="330" y="9"/>
                    </a:cubicBezTo>
                    <a:lnTo>
                      <a:pt x="250" y="1784"/>
                    </a:lnTo>
                    <a:cubicBezTo>
                      <a:pt x="161" y="1784"/>
                      <a:pt x="80" y="1784"/>
                      <a:pt x="0" y="1775"/>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846" name="Google Shape;846;p8"/>
              <p:cNvSpPr/>
              <p:nvPr/>
            </p:nvSpPr>
            <p:spPr>
              <a:xfrm>
                <a:off x="3563652" y="3471162"/>
                <a:ext cx="12964" cy="59213"/>
              </a:xfrm>
              <a:custGeom>
                <a:avLst/>
                <a:gdLst/>
                <a:ahLst/>
                <a:cxnLst/>
                <a:rect l="l" t="t" r="r" b="b"/>
                <a:pathLst>
                  <a:path w="393" h="1795" extrusionOk="0">
                    <a:moveTo>
                      <a:pt x="161" y="1"/>
                    </a:moveTo>
                    <a:lnTo>
                      <a:pt x="393" y="19"/>
                    </a:lnTo>
                    <a:lnTo>
                      <a:pt x="250" y="1794"/>
                    </a:lnTo>
                    <a:lnTo>
                      <a:pt x="0" y="1767"/>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847" name="Google Shape;847;p8"/>
              <p:cNvSpPr/>
              <p:nvPr/>
            </p:nvSpPr>
            <p:spPr>
              <a:xfrm>
                <a:off x="3522748" y="3466775"/>
                <a:ext cx="15042" cy="59476"/>
              </a:xfrm>
              <a:custGeom>
                <a:avLst/>
                <a:gdLst/>
                <a:ahLst/>
                <a:cxnLst/>
                <a:rect l="l" t="t" r="r" b="b"/>
                <a:pathLst>
                  <a:path w="456" h="1803" extrusionOk="0">
                    <a:moveTo>
                      <a:pt x="223" y="0"/>
                    </a:moveTo>
                    <a:lnTo>
                      <a:pt x="455" y="27"/>
                    </a:lnTo>
                    <a:lnTo>
                      <a:pt x="250" y="1802"/>
                    </a:lnTo>
                    <a:lnTo>
                      <a:pt x="0" y="1767"/>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848" name="Google Shape;848;p8"/>
              <p:cNvSpPr/>
              <p:nvPr/>
            </p:nvSpPr>
            <p:spPr>
              <a:xfrm>
                <a:off x="3481843" y="3461464"/>
                <a:ext cx="17088" cy="59476"/>
              </a:xfrm>
              <a:custGeom>
                <a:avLst/>
                <a:gdLst/>
                <a:ahLst/>
                <a:cxnLst/>
                <a:rect l="l" t="t" r="r" b="b"/>
                <a:pathLst>
                  <a:path w="518" h="1803" extrusionOk="0">
                    <a:moveTo>
                      <a:pt x="286" y="1"/>
                    </a:moveTo>
                    <a:lnTo>
                      <a:pt x="517" y="36"/>
                    </a:lnTo>
                    <a:lnTo>
                      <a:pt x="250" y="1803"/>
                    </a:lnTo>
                    <a:lnTo>
                      <a:pt x="0" y="1758"/>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849" name="Google Shape;849;p8"/>
              <p:cNvSpPr/>
              <p:nvPr/>
            </p:nvSpPr>
            <p:spPr>
              <a:xfrm>
                <a:off x="3441202" y="3454405"/>
                <a:ext cx="19463" cy="59180"/>
              </a:xfrm>
              <a:custGeom>
                <a:avLst/>
                <a:gdLst/>
                <a:ahLst/>
                <a:cxnLst/>
                <a:rect l="l" t="t" r="r" b="b"/>
                <a:pathLst>
                  <a:path w="590" h="1794" extrusionOk="0">
                    <a:moveTo>
                      <a:pt x="358" y="0"/>
                    </a:moveTo>
                    <a:lnTo>
                      <a:pt x="590" y="45"/>
                    </a:lnTo>
                    <a:lnTo>
                      <a:pt x="251" y="1794"/>
                    </a:lnTo>
                    <a:lnTo>
                      <a:pt x="1" y="1749"/>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850" name="Google Shape;850;p8"/>
              <p:cNvSpPr/>
              <p:nvPr/>
            </p:nvSpPr>
            <p:spPr>
              <a:xfrm>
                <a:off x="3401189" y="3445861"/>
                <a:ext cx="21211" cy="59180"/>
              </a:xfrm>
              <a:custGeom>
                <a:avLst/>
                <a:gdLst/>
                <a:ahLst/>
                <a:cxnLst/>
                <a:rect l="l" t="t" r="r" b="b"/>
                <a:pathLst>
                  <a:path w="643" h="1794" extrusionOk="0">
                    <a:moveTo>
                      <a:pt x="411" y="1"/>
                    </a:moveTo>
                    <a:lnTo>
                      <a:pt x="643" y="54"/>
                    </a:lnTo>
                    <a:lnTo>
                      <a:pt x="242" y="1794"/>
                    </a:lnTo>
                    <a:lnTo>
                      <a:pt x="1" y="173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851" name="Google Shape;851;p8"/>
              <p:cNvSpPr/>
              <p:nvPr/>
            </p:nvSpPr>
            <p:spPr>
              <a:xfrm>
                <a:off x="3361175" y="3436163"/>
                <a:ext cx="23289" cy="58883"/>
              </a:xfrm>
              <a:custGeom>
                <a:avLst/>
                <a:gdLst/>
                <a:ahLst/>
                <a:cxnLst/>
                <a:rect l="l" t="t" r="r" b="b"/>
                <a:pathLst>
                  <a:path w="706" h="1785" extrusionOk="0">
                    <a:moveTo>
                      <a:pt x="473" y="0"/>
                    </a:moveTo>
                    <a:lnTo>
                      <a:pt x="705" y="63"/>
                    </a:lnTo>
                    <a:lnTo>
                      <a:pt x="241" y="1785"/>
                    </a:lnTo>
                    <a:lnTo>
                      <a:pt x="0" y="1713"/>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852" name="Google Shape;852;p8"/>
              <p:cNvSpPr/>
              <p:nvPr/>
            </p:nvSpPr>
            <p:spPr>
              <a:xfrm>
                <a:off x="3321755" y="3425277"/>
                <a:ext cx="25038" cy="58586"/>
              </a:xfrm>
              <a:custGeom>
                <a:avLst/>
                <a:gdLst/>
                <a:ahLst/>
                <a:cxnLst/>
                <a:rect l="l" t="t" r="r" b="b"/>
                <a:pathLst>
                  <a:path w="759" h="1776" extrusionOk="0">
                    <a:moveTo>
                      <a:pt x="535" y="0"/>
                    </a:moveTo>
                    <a:cubicBezTo>
                      <a:pt x="607" y="27"/>
                      <a:pt x="687" y="54"/>
                      <a:pt x="758" y="72"/>
                    </a:cubicBezTo>
                    <a:lnTo>
                      <a:pt x="232" y="1776"/>
                    </a:lnTo>
                    <a:cubicBezTo>
                      <a:pt x="152" y="1749"/>
                      <a:pt x="80" y="1722"/>
                      <a:pt x="0" y="1695"/>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853" name="Google Shape;853;p8"/>
              <p:cNvSpPr/>
              <p:nvPr/>
            </p:nvSpPr>
            <p:spPr>
              <a:xfrm>
                <a:off x="3282599" y="3412610"/>
                <a:ext cx="27116" cy="58025"/>
              </a:xfrm>
              <a:custGeom>
                <a:avLst/>
                <a:gdLst/>
                <a:ahLst/>
                <a:cxnLst/>
                <a:rect l="l" t="t" r="r" b="b"/>
                <a:pathLst>
                  <a:path w="822" h="1759" extrusionOk="0">
                    <a:moveTo>
                      <a:pt x="598" y="1"/>
                    </a:moveTo>
                    <a:lnTo>
                      <a:pt x="821" y="81"/>
                    </a:lnTo>
                    <a:lnTo>
                      <a:pt x="241" y="1758"/>
                    </a:lnTo>
                    <a:lnTo>
                      <a:pt x="1" y="1678"/>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854" name="Google Shape;854;p8"/>
              <p:cNvSpPr/>
              <p:nvPr/>
            </p:nvSpPr>
            <p:spPr>
              <a:xfrm>
                <a:off x="3244036" y="3398788"/>
                <a:ext cx="29194" cy="57695"/>
              </a:xfrm>
              <a:custGeom>
                <a:avLst/>
                <a:gdLst/>
                <a:ahLst/>
                <a:cxnLst/>
                <a:rect l="l" t="t" r="r" b="b"/>
                <a:pathLst>
                  <a:path w="885" h="1749" extrusionOk="0">
                    <a:moveTo>
                      <a:pt x="661" y="0"/>
                    </a:moveTo>
                    <a:lnTo>
                      <a:pt x="884" y="90"/>
                    </a:lnTo>
                    <a:lnTo>
                      <a:pt x="233" y="1749"/>
                    </a:lnTo>
                    <a:lnTo>
                      <a:pt x="1" y="165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855" name="Google Shape;855;p8"/>
              <p:cNvSpPr/>
              <p:nvPr/>
            </p:nvSpPr>
            <p:spPr>
              <a:xfrm>
                <a:off x="3206101" y="3383779"/>
                <a:ext cx="30909" cy="57134"/>
              </a:xfrm>
              <a:custGeom>
                <a:avLst/>
                <a:gdLst/>
                <a:ahLst/>
                <a:cxnLst/>
                <a:rect l="l" t="t" r="r" b="b"/>
                <a:pathLst>
                  <a:path w="937" h="1732" extrusionOk="0">
                    <a:moveTo>
                      <a:pt x="723" y="0"/>
                    </a:moveTo>
                    <a:lnTo>
                      <a:pt x="937" y="99"/>
                    </a:lnTo>
                    <a:lnTo>
                      <a:pt x="232" y="1731"/>
                    </a:lnTo>
                    <a:lnTo>
                      <a:pt x="0" y="1624"/>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856" name="Google Shape;856;p8"/>
              <p:cNvSpPr/>
              <p:nvPr/>
            </p:nvSpPr>
            <p:spPr>
              <a:xfrm>
                <a:off x="3168726" y="3367285"/>
                <a:ext cx="32691" cy="56541"/>
              </a:xfrm>
              <a:custGeom>
                <a:avLst/>
                <a:gdLst/>
                <a:ahLst/>
                <a:cxnLst/>
                <a:rect l="l" t="t" r="r" b="b"/>
                <a:pathLst>
                  <a:path w="991" h="1714" extrusionOk="0">
                    <a:moveTo>
                      <a:pt x="776" y="1"/>
                    </a:moveTo>
                    <a:cubicBezTo>
                      <a:pt x="848" y="45"/>
                      <a:pt x="919" y="72"/>
                      <a:pt x="990" y="108"/>
                    </a:cubicBezTo>
                    <a:lnTo>
                      <a:pt x="223" y="1714"/>
                    </a:lnTo>
                    <a:cubicBezTo>
                      <a:pt x="143" y="1678"/>
                      <a:pt x="71" y="1642"/>
                      <a:pt x="0" y="1607"/>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857" name="Google Shape;857;p8"/>
              <p:cNvSpPr/>
              <p:nvPr/>
            </p:nvSpPr>
            <p:spPr>
              <a:xfrm>
                <a:off x="3131912" y="3349636"/>
                <a:ext cx="34472" cy="55650"/>
              </a:xfrm>
              <a:custGeom>
                <a:avLst/>
                <a:gdLst/>
                <a:ahLst/>
                <a:cxnLst/>
                <a:rect l="l" t="t" r="r" b="b"/>
                <a:pathLst>
                  <a:path w="1045" h="1687" extrusionOk="0">
                    <a:moveTo>
                      <a:pt x="840" y="1"/>
                    </a:moveTo>
                    <a:lnTo>
                      <a:pt x="1045" y="108"/>
                    </a:lnTo>
                    <a:lnTo>
                      <a:pt x="224" y="1687"/>
                    </a:lnTo>
                    <a:lnTo>
                      <a:pt x="1" y="157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858" name="Google Shape;858;p8"/>
              <p:cNvSpPr/>
              <p:nvPr/>
            </p:nvSpPr>
            <p:spPr>
              <a:xfrm>
                <a:off x="3096021" y="3330504"/>
                <a:ext cx="36220" cy="55056"/>
              </a:xfrm>
              <a:custGeom>
                <a:avLst/>
                <a:gdLst/>
                <a:ahLst/>
                <a:cxnLst/>
                <a:rect l="l" t="t" r="r" b="b"/>
                <a:pathLst>
                  <a:path w="1098" h="1669" extrusionOk="0">
                    <a:moveTo>
                      <a:pt x="893" y="1"/>
                    </a:moveTo>
                    <a:lnTo>
                      <a:pt x="1098" y="117"/>
                    </a:lnTo>
                    <a:lnTo>
                      <a:pt x="215" y="1669"/>
                    </a:lnTo>
                    <a:lnTo>
                      <a:pt x="1" y="1544"/>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859" name="Google Shape;859;p8"/>
              <p:cNvSpPr/>
              <p:nvPr/>
            </p:nvSpPr>
            <p:spPr>
              <a:xfrm>
                <a:off x="3060725" y="3310513"/>
                <a:ext cx="37672" cy="54165"/>
              </a:xfrm>
              <a:custGeom>
                <a:avLst/>
                <a:gdLst/>
                <a:ahLst/>
                <a:cxnLst/>
                <a:rect l="l" t="t" r="r" b="b"/>
                <a:pathLst>
                  <a:path w="1142" h="1642" extrusionOk="0">
                    <a:moveTo>
                      <a:pt x="946" y="0"/>
                    </a:moveTo>
                    <a:lnTo>
                      <a:pt x="1142" y="125"/>
                    </a:lnTo>
                    <a:lnTo>
                      <a:pt x="205" y="1642"/>
                    </a:lnTo>
                    <a:lnTo>
                      <a:pt x="0" y="1508"/>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860" name="Google Shape;860;p8"/>
              <p:cNvSpPr/>
              <p:nvPr/>
            </p:nvSpPr>
            <p:spPr>
              <a:xfrm>
                <a:off x="3025989" y="3289302"/>
                <a:ext cx="39453" cy="53011"/>
              </a:xfrm>
              <a:custGeom>
                <a:avLst/>
                <a:gdLst/>
                <a:ahLst/>
                <a:cxnLst/>
                <a:rect l="l" t="t" r="r" b="b"/>
                <a:pathLst>
                  <a:path w="1196" h="1607" extrusionOk="0">
                    <a:moveTo>
                      <a:pt x="1000" y="1"/>
                    </a:moveTo>
                    <a:cubicBezTo>
                      <a:pt x="1062" y="45"/>
                      <a:pt x="1133" y="90"/>
                      <a:pt x="1196" y="126"/>
                    </a:cubicBezTo>
                    <a:lnTo>
                      <a:pt x="206" y="1607"/>
                    </a:lnTo>
                    <a:cubicBezTo>
                      <a:pt x="143" y="1562"/>
                      <a:pt x="72" y="1517"/>
                      <a:pt x="0" y="1473"/>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861" name="Google Shape;861;p8"/>
              <p:cNvSpPr/>
              <p:nvPr/>
            </p:nvSpPr>
            <p:spPr>
              <a:xfrm>
                <a:off x="2992441" y="3266640"/>
                <a:ext cx="41234" cy="52120"/>
              </a:xfrm>
              <a:custGeom>
                <a:avLst/>
                <a:gdLst/>
                <a:ahLst/>
                <a:cxnLst/>
                <a:rect l="l" t="t" r="r" b="b"/>
                <a:pathLst>
                  <a:path w="1250" h="1580" extrusionOk="0">
                    <a:moveTo>
                      <a:pt x="1053" y="1"/>
                    </a:moveTo>
                    <a:lnTo>
                      <a:pt x="1249" y="135"/>
                    </a:lnTo>
                    <a:lnTo>
                      <a:pt x="206" y="1580"/>
                    </a:lnTo>
                    <a:lnTo>
                      <a:pt x="0" y="1437"/>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862" name="Google Shape;862;p8"/>
              <p:cNvSpPr/>
              <p:nvPr/>
            </p:nvSpPr>
            <p:spPr>
              <a:xfrm>
                <a:off x="2959783" y="3242823"/>
                <a:ext cx="42686" cy="51230"/>
              </a:xfrm>
              <a:custGeom>
                <a:avLst/>
                <a:gdLst/>
                <a:ahLst/>
                <a:cxnLst/>
                <a:rect l="l" t="t" r="r" b="b"/>
                <a:pathLst>
                  <a:path w="1294" h="1553" extrusionOk="0">
                    <a:moveTo>
                      <a:pt x="1106" y="0"/>
                    </a:moveTo>
                    <a:lnTo>
                      <a:pt x="1294" y="143"/>
                    </a:lnTo>
                    <a:lnTo>
                      <a:pt x="196" y="1553"/>
                    </a:lnTo>
                    <a:lnTo>
                      <a:pt x="0" y="140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863" name="Google Shape;863;p8"/>
              <p:cNvSpPr/>
              <p:nvPr/>
            </p:nvSpPr>
            <p:spPr>
              <a:xfrm>
                <a:off x="2927983" y="3218082"/>
                <a:ext cx="43873" cy="50075"/>
              </a:xfrm>
              <a:custGeom>
                <a:avLst/>
                <a:gdLst/>
                <a:ahLst/>
                <a:cxnLst/>
                <a:rect l="l" t="t" r="r" b="b"/>
                <a:pathLst>
                  <a:path w="1330" h="1518" extrusionOk="0">
                    <a:moveTo>
                      <a:pt x="1151" y="1"/>
                    </a:moveTo>
                    <a:lnTo>
                      <a:pt x="1330" y="153"/>
                    </a:lnTo>
                    <a:lnTo>
                      <a:pt x="188" y="1517"/>
                    </a:lnTo>
                    <a:lnTo>
                      <a:pt x="1" y="1357"/>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864" name="Google Shape;864;p8"/>
              <p:cNvSpPr/>
              <p:nvPr/>
            </p:nvSpPr>
            <p:spPr>
              <a:xfrm>
                <a:off x="2896810" y="3192187"/>
                <a:ext cx="45325" cy="49184"/>
              </a:xfrm>
              <a:custGeom>
                <a:avLst/>
                <a:gdLst/>
                <a:ahLst/>
                <a:cxnLst/>
                <a:rect l="l" t="t" r="r" b="b"/>
                <a:pathLst>
                  <a:path w="1374" h="1491" extrusionOk="0">
                    <a:moveTo>
                      <a:pt x="1204" y="1"/>
                    </a:moveTo>
                    <a:cubicBezTo>
                      <a:pt x="1258" y="63"/>
                      <a:pt x="1320" y="108"/>
                      <a:pt x="1374" y="161"/>
                    </a:cubicBezTo>
                    <a:lnTo>
                      <a:pt x="187" y="1491"/>
                    </a:lnTo>
                    <a:cubicBezTo>
                      <a:pt x="125" y="1428"/>
                      <a:pt x="62" y="1375"/>
                      <a:pt x="0" y="132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865" name="Google Shape;865;p8"/>
              <p:cNvSpPr/>
              <p:nvPr/>
            </p:nvSpPr>
            <p:spPr>
              <a:xfrm>
                <a:off x="2867055" y="3165434"/>
                <a:ext cx="46842" cy="47700"/>
              </a:xfrm>
              <a:custGeom>
                <a:avLst/>
                <a:gdLst/>
                <a:ahLst/>
                <a:cxnLst/>
                <a:rect l="l" t="t" r="r" b="b"/>
                <a:pathLst>
                  <a:path w="1420" h="1446" extrusionOk="0">
                    <a:moveTo>
                      <a:pt x="1250" y="0"/>
                    </a:moveTo>
                    <a:lnTo>
                      <a:pt x="1419" y="161"/>
                    </a:lnTo>
                    <a:lnTo>
                      <a:pt x="179" y="1445"/>
                    </a:lnTo>
                    <a:lnTo>
                      <a:pt x="1" y="1267"/>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866" name="Google Shape;866;p8"/>
              <p:cNvSpPr/>
              <p:nvPr/>
            </p:nvSpPr>
            <p:spPr>
              <a:xfrm>
                <a:off x="2838224" y="3137461"/>
                <a:ext cx="47997" cy="46248"/>
              </a:xfrm>
              <a:custGeom>
                <a:avLst/>
                <a:gdLst/>
                <a:ahLst/>
                <a:cxnLst/>
                <a:rect l="l" t="t" r="r" b="b"/>
                <a:pathLst>
                  <a:path w="1455" h="1402" extrusionOk="0">
                    <a:moveTo>
                      <a:pt x="1294" y="1"/>
                    </a:moveTo>
                    <a:lnTo>
                      <a:pt x="1455" y="170"/>
                    </a:lnTo>
                    <a:lnTo>
                      <a:pt x="170" y="1401"/>
                    </a:lnTo>
                    <a:lnTo>
                      <a:pt x="1" y="1223"/>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867" name="Google Shape;867;p8"/>
              <p:cNvSpPr/>
              <p:nvPr/>
            </p:nvSpPr>
            <p:spPr>
              <a:xfrm>
                <a:off x="2810284" y="3108630"/>
                <a:ext cx="49184" cy="45061"/>
              </a:xfrm>
              <a:custGeom>
                <a:avLst/>
                <a:gdLst/>
                <a:ahLst/>
                <a:cxnLst/>
                <a:rect l="l" t="t" r="r" b="b"/>
                <a:pathLst>
                  <a:path w="1491" h="1366" extrusionOk="0">
                    <a:moveTo>
                      <a:pt x="1338" y="0"/>
                    </a:moveTo>
                    <a:lnTo>
                      <a:pt x="1490" y="179"/>
                    </a:lnTo>
                    <a:lnTo>
                      <a:pt x="170" y="1365"/>
                    </a:lnTo>
                    <a:lnTo>
                      <a:pt x="0" y="1178"/>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868" name="Google Shape;868;p8"/>
              <p:cNvSpPr/>
              <p:nvPr/>
            </p:nvSpPr>
            <p:spPr>
              <a:xfrm>
                <a:off x="2783498" y="3078908"/>
                <a:ext cx="50636" cy="43576"/>
              </a:xfrm>
              <a:custGeom>
                <a:avLst/>
                <a:gdLst/>
                <a:ahLst/>
                <a:cxnLst/>
                <a:rect l="l" t="t" r="r" b="b"/>
                <a:pathLst>
                  <a:path w="1535" h="1321" extrusionOk="0">
                    <a:moveTo>
                      <a:pt x="1383" y="0"/>
                    </a:moveTo>
                    <a:cubicBezTo>
                      <a:pt x="1428" y="63"/>
                      <a:pt x="1481" y="125"/>
                      <a:pt x="1535" y="179"/>
                    </a:cubicBezTo>
                    <a:lnTo>
                      <a:pt x="161" y="1321"/>
                    </a:lnTo>
                    <a:cubicBezTo>
                      <a:pt x="107" y="1258"/>
                      <a:pt x="54" y="1196"/>
                      <a:pt x="0" y="1133"/>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869" name="Google Shape;869;p8"/>
              <p:cNvSpPr/>
              <p:nvPr/>
            </p:nvSpPr>
            <p:spPr>
              <a:xfrm>
                <a:off x="2758196" y="3048296"/>
                <a:ext cx="51526" cy="41828"/>
              </a:xfrm>
              <a:custGeom>
                <a:avLst/>
                <a:gdLst/>
                <a:ahLst/>
                <a:cxnLst/>
                <a:rect l="l" t="t" r="r" b="b"/>
                <a:pathLst>
                  <a:path w="1562" h="1268" extrusionOk="0">
                    <a:moveTo>
                      <a:pt x="1410" y="1"/>
                    </a:moveTo>
                    <a:lnTo>
                      <a:pt x="1561" y="179"/>
                    </a:lnTo>
                    <a:lnTo>
                      <a:pt x="152" y="1267"/>
                    </a:lnTo>
                    <a:lnTo>
                      <a:pt x="0" y="107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870" name="Google Shape;870;p8"/>
              <p:cNvSpPr/>
              <p:nvPr/>
            </p:nvSpPr>
            <p:spPr>
              <a:xfrm>
                <a:off x="2733753" y="3016529"/>
                <a:ext cx="52714" cy="40641"/>
              </a:xfrm>
              <a:custGeom>
                <a:avLst/>
                <a:gdLst/>
                <a:ahLst/>
                <a:cxnLst/>
                <a:rect l="l" t="t" r="r" b="b"/>
                <a:pathLst>
                  <a:path w="1598" h="1232" extrusionOk="0">
                    <a:moveTo>
                      <a:pt x="1455" y="0"/>
                    </a:moveTo>
                    <a:lnTo>
                      <a:pt x="1598" y="196"/>
                    </a:lnTo>
                    <a:lnTo>
                      <a:pt x="143" y="1231"/>
                    </a:lnTo>
                    <a:lnTo>
                      <a:pt x="1" y="1026"/>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871" name="Google Shape;871;p8"/>
              <p:cNvSpPr/>
              <p:nvPr/>
            </p:nvSpPr>
            <p:spPr>
              <a:xfrm>
                <a:off x="2710496" y="2984135"/>
                <a:ext cx="53605" cy="39189"/>
              </a:xfrm>
              <a:custGeom>
                <a:avLst/>
                <a:gdLst/>
                <a:ahLst/>
                <a:cxnLst/>
                <a:rect l="l" t="t" r="r" b="b"/>
                <a:pathLst>
                  <a:path w="1625" h="1188" extrusionOk="0">
                    <a:moveTo>
                      <a:pt x="1500" y="1"/>
                    </a:moveTo>
                    <a:lnTo>
                      <a:pt x="1625" y="206"/>
                    </a:lnTo>
                    <a:lnTo>
                      <a:pt x="144" y="1187"/>
                    </a:lnTo>
                    <a:lnTo>
                      <a:pt x="1" y="982"/>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872" name="Google Shape;872;p8"/>
              <p:cNvSpPr/>
              <p:nvPr/>
            </p:nvSpPr>
            <p:spPr>
              <a:xfrm>
                <a:off x="2688428" y="2951180"/>
                <a:ext cx="54495" cy="37408"/>
              </a:xfrm>
              <a:custGeom>
                <a:avLst/>
                <a:gdLst/>
                <a:ahLst/>
                <a:cxnLst/>
                <a:rect l="l" t="t" r="r" b="b"/>
                <a:pathLst>
                  <a:path w="1652" h="1134" extrusionOk="0">
                    <a:moveTo>
                      <a:pt x="1526" y="1"/>
                    </a:moveTo>
                    <a:cubicBezTo>
                      <a:pt x="1571" y="72"/>
                      <a:pt x="1607" y="143"/>
                      <a:pt x="1651" y="206"/>
                    </a:cubicBezTo>
                    <a:lnTo>
                      <a:pt x="135" y="1134"/>
                    </a:lnTo>
                    <a:cubicBezTo>
                      <a:pt x="90" y="1062"/>
                      <a:pt x="46" y="1000"/>
                      <a:pt x="1" y="919"/>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873" name="Google Shape;873;p8"/>
              <p:cNvSpPr/>
              <p:nvPr/>
            </p:nvSpPr>
            <p:spPr>
              <a:xfrm>
                <a:off x="2668140" y="2917335"/>
                <a:ext cx="55056" cy="35659"/>
              </a:xfrm>
              <a:custGeom>
                <a:avLst/>
                <a:gdLst/>
                <a:ahLst/>
                <a:cxnLst/>
                <a:rect l="l" t="t" r="r" b="b"/>
                <a:pathLst>
                  <a:path w="1669" h="1081" extrusionOk="0">
                    <a:moveTo>
                      <a:pt x="1553" y="1"/>
                    </a:moveTo>
                    <a:lnTo>
                      <a:pt x="1669" y="206"/>
                    </a:lnTo>
                    <a:lnTo>
                      <a:pt x="125" y="1080"/>
                    </a:lnTo>
                    <a:lnTo>
                      <a:pt x="0" y="866"/>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874" name="Google Shape;874;p8"/>
              <p:cNvSpPr/>
              <p:nvPr/>
            </p:nvSpPr>
            <p:spPr>
              <a:xfrm>
                <a:off x="2648711" y="2882896"/>
                <a:ext cx="55947" cy="33878"/>
              </a:xfrm>
              <a:custGeom>
                <a:avLst/>
                <a:gdLst/>
                <a:ahLst/>
                <a:cxnLst/>
                <a:rect l="l" t="t" r="r" b="b"/>
                <a:pathLst>
                  <a:path w="1696" h="1027" extrusionOk="0">
                    <a:moveTo>
                      <a:pt x="1589" y="1"/>
                    </a:moveTo>
                    <a:lnTo>
                      <a:pt x="1696" y="206"/>
                    </a:lnTo>
                    <a:lnTo>
                      <a:pt x="117" y="1027"/>
                    </a:lnTo>
                    <a:lnTo>
                      <a:pt x="1" y="804"/>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875" name="Google Shape;875;p8"/>
              <p:cNvSpPr/>
              <p:nvPr/>
            </p:nvSpPr>
            <p:spPr>
              <a:xfrm>
                <a:off x="2630766" y="2847600"/>
                <a:ext cx="56541" cy="32394"/>
              </a:xfrm>
              <a:custGeom>
                <a:avLst/>
                <a:gdLst/>
                <a:ahLst/>
                <a:cxnLst/>
                <a:rect l="l" t="t" r="r" b="b"/>
                <a:pathLst>
                  <a:path w="1714" h="982" extrusionOk="0">
                    <a:moveTo>
                      <a:pt x="1615" y="0"/>
                    </a:moveTo>
                    <a:lnTo>
                      <a:pt x="1713" y="214"/>
                    </a:lnTo>
                    <a:lnTo>
                      <a:pt x="107" y="982"/>
                    </a:lnTo>
                    <a:lnTo>
                      <a:pt x="0" y="75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876" name="Google Shape;876;p8"/>
              <p:cNvSpPr/>
              <p:nvPr/>
            </p:nvSpPr>
            <p:spPr>
              <a:xfrm>
                <a:off x="2613975" y="2811973"/>
                <a:ext cx="57134" cy="30349"/>
              </a:xfrm>
              <a:custGeom>
                <a:avLst/>
                <a:gdLst/>
                <a:ahLst/>
                <a:cxnLst/>
                <a:rect l="l" t="t" r="r" b="b"/>
                <a:pathLst>
                  <a:path w="1732" h="920" extrusionOk="0">
                    <a:moveTo>
                      <a:pt x="1642" y="1"/>
                    </a:moveTo>
                    <a:cubicBezTo>
                      <a:pt x="1669" y="72"/>
                      <a:pt x="1705" y="144"/>
                      <a:pt x="1732" y="215"/>
                    </a:cubicBezTo>
                    <a:lnTo>
                      <a:pt x="99" y="920"/>
                    </a:lnTo>
                    <a:cubicBezTo>
                      <a:pt x="63" y="848"/>
                      <a:pt x="28" y="768"/>
                      <a:pt x="1" y="688"/>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877" name="Google Shape;877;p8"/>
              <p:cNvSpPr/>
              <p:nvPr/>
            </p:nvSpPr>
            <p:spPr>
              <a:xfrm>
                <a:off x="2598669" y="2775489"/>
                <a:ext cx="58025" cy="28600"/>
              </a:xfrm>
              <a:custGeom>
                <a:avLst/>
                <a:gdLst/>
                <a:ahLst/>
                <a:cxnLst/>
                <a:rect l="l" t="t" r="r" b="b"/>
                <a:pathLst>
                  <a:path w="1759" h="867" extrusionOk="0">
                    <a:moveTo>
                      <a:pt x="1669" y="1"/>
                    </a:moveTo>
                    <a:lnTo>
                      <a:pt x="1758" y="224"/>
                    </a:lnTo>
                    <a:lnTo>
                      <a:pt x="99" y="866"/>
                    </a:lnTo>
                    <a:lnTo>
                      <a:pt x="1" y="634"/>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878" name="Google Shape;878;p8"/>
              <p:cNvSpPr/>
              <p:nvPr/>
            </p:nvSpPr>
            <p:spPr>
              <a:xfrm>
                <a:off x="2585144" y="2738708"/>
                <a:ext cx="58025" cy="26819"/>
              </a:xfrm>
              <a:custGeom>
                <a:avLst/>
                <a:gdLst/>
                <a:ahLst/>
                <a:cxnLst/>
                <a:rect l="l" t="t" r="r" b="b"/>
                <a:pathLst>
                  <a:path w="1759" h="813" extrusionOk="0">
                    <a:moveTo>
                      <a:pt x="1687" y="1"/>
                    </a:moveTo>
                    <a:lnTo>
                      <a:pt x="1758" y="224"/>
                    </a:lnTo>
                    <a:lnTo>
                      <a:pt x="81" y="812"/>
                    </a:lnTo>
                    <a:lnTo>
                      <a:pt x="1" y="572"/>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879" name="Google Shape;879;p8"/>
              <p:cNvSpPr/>
              <p:nvPr/>
            </p:nvSpPr>
            <p:spPr>
              <a:xfrm>
                <a:off x="2572510" y="2701630"/>
                <a:ext cx="58586" cy="24741"/>
              </a:xfrm>
              <a:custGeom>
                <a:avLst/>
                <a:gdLst/>
                <a:ahLst/>
                <a:cxnLst/>
                <a:rect l="l" t="t" r="r" b="b"/>
                <a:pathLst>
                  <a:path w="1776" h="750" extrusionOk="0">
                    <a:moveTo>
                      <a:pt x="1713" y="1"/>
                    </a:moveTo>
                    <a:lnTo>
                      <a:pt x="1775" y="224"/>
                    </a:lnTo>
                    <a:lnTo>
                      <a:pt x="71" y="750"/>
                    </a:lnTo>
                    <a:lnTo>
                      <a:pt x="0" y="509"/>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880" name="Google Shape;880;p8"/>
              <p:cNvSpPr/>
              <p:nvPr/>
            </p:nvSpPr>
            <p:spPr>
              <a:xfrm>
                <a:off x="2561327" y="2663958"/>
                <a:ext cx="58883" cy="22695"/>
              </a:xfrm>
              <a:custGeom>
                <a:avLst/>
                <a:gdLst/>
                <a:ahLst/>
                <a:cxnLst/>
                <a:rect l="l" t="t" r="r" b="b"/>
                <a:pathLst>
                  <a:path w="1785" h="688" extrusionOk="0">
                    <a:moveTo>
                      <a:pt x="1722" y="1"/>
                    </a:moveTo>
                    <a:lnTo>
                      <a:pt x="1784" y="233"/>
                    </a:lnTo>
                    <a:lnTo>
                      <a:pt x="62" y="688"/>
                    </a:lnTo>
                    <a:lnTo>
                      <a:pt x="0" y="447"/>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881" name="Google Shape;881;p8"/>
              <p:cNvSpPr/>
              <p:nvPr/>
            </p:nvSpPr>
            <p:spPr>
              <a:xfrm>
                <a:off x="2551892" y="2625990"/>
                <a:ext cx="59180" cy="20650"/>
              </a:xfrm>
              <a:custGeom>
                <a:avLst/>
                <a:gdLst/>
                <a:ahLst/>
                <a:cxnLst/>
                <a:rect l="l" t="t" r="r" b="b"/>
                <a:pathLst>
                  <a:path w="1794" h="626" extrusionOk="0">
                    <a:moveTo>
                      <a:pt x="1740" y="1"/>
                    </a:moveTo>
                    <a:lnTo>
                      <a:pt x="1794" y="233"/>
                    </a:lnTo>
                    <a:lnTo>
                      <a:pt x="63" y="625"/>
                    </a:lnTo>
                    <a:lnTo>
                      <a:pt x="1" y="376"/>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882" name="Google Shape;882;p8"/>
              <p:cNvSpPr/>
              <p:nvPr/>
            </p:nvSpPr>
            <p:spPr>
              <a:xfrm>
                <a:off x="2543942" y="2587460"/>
                <a:ext cx="59180" cy="18869"/>
              </a:xfrm>
              <a:custGeom>
                <a:avLst/>
                <a:gdLst/>
                <a:ahLst/>
                <a:cxnLst/>
                <a:rect l="l" t="t" r="r" b="b"/>
                <a:pathLst>
                  <a:path w="1794" h="572" extrusionOk="0">
                    <a:moveTo>
                      <a:pt x="1749" y="0"/>
                    </a:moveTo>
                    <a:lnTo>
                      <a:pt x="1794" y="241"/>
                    </a:lnTo>
                    <a:lnTo>
                      <a:pt x="45" y="571"/>
                    </a:lnTo>
                    <a:lnTo>
                      <a:pt x="1" y="32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883" name="Google Shape;883;p8"/>
              <p:cNvSpPr/>
              <p:nvPr/>
            </p:nvSpPr>
            <p:spPr>
              <a:xfrm>
                <a:off x="2537180" y="2548898"/>
                <a:ext cx="59180" cy="16824"/>
              </a:xfrm>
              <a:custGeom>
                <a:avLst/>
                <a:gdLst/>
                <a:ahLst/>
                <a:cxnLst/>
                <a:rect l="l" t="t" r="r" b="b"/>
                <a:pathLst>
                  <a:path w="1794" h="510" extrusionOk="0">
                    <a:moveTo>
                      <a:pt x="1767" y="1"/>
                    </a:moveTo>
                    <a:lnTo>
                      <a:pt x="1794" y="241"/>
                    </a:lnTo>
                    <a:lnTo>
                      <a:pt x="36" y="509"/>
                    </a:lnTo>
                    <a:lnTo>
                      <a:pt x="0" y="259"/>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884" name="Google Shape;884;p8"/>
              <p:cNvSpPr/>
              <p:nvPr/>
            </p:nvSpPr>
            <p:spPr>
              <a:xfrm>
                <a:off x="2531869" y="2510335"/>
                <a:ext cx="59476" cy="14482"/>
              </a:xfrm>
              <a:custGeom>
                <a:avLst/>
                <a:gdLst/>
                <a:ahLst/>
                <a:cxnLst/>
                <a:rect l="l" t="t" r="r" b="b"/>
                <a:pathLst>
                  <a:path w="1803" h="439" extrusionOk="0">
                    <a:moveTo>
                      <a:pt x="1776" y="1"/>
                    </a:moveTo>
                    <a:lnTo>
                      <a:pt x="1803" y="233"/>
                    </a:lnTo>
                    <a:lnTo>
                      <a:pt x="37" y="438"/>
                    </a:lnTo>
                    <a:lnTo>
                      <a:pt x="1" y="188"/>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885" name="Google Shape;885;p8"/>
              <p:cNvSpPr/>
              <p:nvPr/>
            </p:nvSpPr>
            <p:spPr>
              <a:xfrm>
                <a:off x="2528636" y="2471212"/>
                <a:ext cx="59180" cy="12403"/>
              </a:xfrm>
              <a:custGeom>
                <a:avLst/>
                <a:gdLst/>
                <a:ahLst/>
                <a:cxnLst/>
                <a:rect l="l" t="t" r="r" b="b"/>
                <a:pathLst>
                  <a:path w="1794" h="376" extrusionOk="0">
                    <a:moveTo>
                      <a:pt x="1776" y="0"/>
                    </a:moveTo>
                    <a:lnTo>
                      <a:pt x="1794" y="241"/>
                    </a:lnTo>
                    <a:lnTo>
                      <a:pt x="19" y="375"/>
                    </a:lnTo>
                    <a:lnTo>
                      <a:pt x="1" y="134"/>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886" name="Google Shape;886;p8"/>
              <p:cNvSpPr/>
              <p:nvPr/>
            </p:nvSpPr>
            <p:spPr>
              <a:xfrm>
                <a:off x="2526294" y="2432353"/>
                <a:ext cx="58883" cy="10358"/>
              </a:xfrm>
              <a:custGeom>
                <a:avLst/>
                <a:gdLst/>
                <a:ahLst/>
                <a:cxnLst/>
                <a:rect l="l" t="t" r="r" b="b"/>
                <a:pathLst>
                  <a:path w="1785" h="314" extrusionOk="0">
                    <a:moveTo>
                      <a:pt x="1785" y="1"/>
                    </a:moveTo>
                    <a:lnTo>
                      <a:pt x="1785" y="233"/>
                    </a:lnTo>
                    <a:lnTo>
                      <a:pt x="9" y="313"/>
                    </a:lnTo>
                    <a:lnTo>
                      <a:pt x="0" y="63"/>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887" name="Google Shape;887;p8"/>
              <p:cNvSpPr/>
              <p:nvPr/>
            </p:nvSpPr>
            <p:spPr>
              <a:xfrm>
                <a:off x="2525403" y="2393230"/>
                <a:ext cx="58883" cy="8280"/>
              </a:xfrm>
              <a:custGeom>
                <a:avLst/>
                <a:gdLst/>
                <a:ahLst/>
                <a:cxnLst/>
                <a:rect l="l" t="t" r="r" b="b"/>
                <a:pathLst>
                  <a:path w="1785" h="251" extrusionOk="0">
                    <a:moveTo>
                      <a:pt x="1776" y="0"/>
                    </a:moveTo>
                    <a:lnTo>
                      <a:pt x="1785" y="232"/>
                    </a:lnTo>
                    <a:lnTo>
                      <a:pt x="1" y="250"/>
                    </a:lnTo>
                    <a:lnTo>
                      <a:pt x="1"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sp>
          <p:nvSpPr>
            <p:cNvPr id="888" name="Google Shape;888;p8"/>
            <p:cNvSpPr/>
            <p:nvPr/>
          </p:nvSpPr>
          <p:spPr>
            <a:xfrm>
              <a:off x="1377500" y="-621000"/>
              <a:ext cx="6389120" cy="6389775"/>
            </a:xfrm>
            <a:custGeom>
              <a:avLst/>
              <a:gdLst/>
              <a:ahLst/>
              <a:cxnLst/>
              <a:rect l="l" t="t" r="r" b="b"/>
              <a:pathLst>
                <a:path w="78016" h="78024" extrusionOk="0">
                  <a:moveTo>
                    <a:pt x="39012" y="233"/>
                  </a:moveTo>
                  <a:cubicBezTo>
                    <a:pt x="17629" y="233"/>
                    <a:pt x="233" y="17629"/>
                    <a:pt x="233" y="39012"/>
                  </a:cubicBezTo>
                  <a:cubicBezTo>
                    <a:pt x="233" y="60387"/>
                    <a:pt x="17629" y="77783"/>
                    <a:pt x="39012" y="77783"/>
                  </a:cubicBezTo>
                  <a:cubicBezTo>
                    <a:pt x="60387" y="77783"/>
                    <a:pt x="77783" y="60387"/>
                    <a:pt x="77783" y="39012"/>
                  </a:cubicBezTo>
                  <a:cubicBezTo>
                    <a:pt x="77783" y="17629"/>
                    <a:pt x="60387" y="233"/>
                    <a:pt x="39012" y="233"/>
                  </a:cubicBezTo>
                  <a:close/>
                  <a:moveTo>
                    <a:pt x="39012" y="78024"/>
                  </a:moveTo>
                  <a:cubicBezTo>
                    <a:pt x="17495" y="78024"/>
                    <a:pt x="1" y="60521"/>
                    <a:pt x="1" y="39012"/>
                  </a:cubicBezTo>
                  <a:cubicBezTo>
                    <a:pt x="1" y="17504"/>
                    <a:pt x="17495" y="1"/>
                    <a:pt x="39012" y="1"/>
                  </a:cubicBezTo>
                  <a:cubicBezTo>
                    <a:pt x="60521" y="1"/>
                    <a:pt x="78015" y="17504"/>
                    <a:pt x="78015" y="39012"/>
                  </a:cubicBezTo>
                  <a:cubicBezTo>
                    <a:pt x="78015" y="60521"/>
                    <a:pt x="60521" y="78024"/>
                    <a:pt x="39012" y="78024"/>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nvGrpSpPr>
            <p:cNvPr id="889" name="Google Shape;889;p8"/>
            <p:cNvGrpSpPr/>
            <p:nvPr/>
          </p:nvGrpSpPr>
          <p:grpSpPr>
            <a:xfrm>
              <a:off x="1603418" y="-395416"/>
              <a:ext cx="5940009" cy="5937576"/>
              <a:chOff x="1603418" y="-395416"/>
              <a:chExt cx="5940009" cy="5937576"/>
            </a:xfrm>
          </p:grpSpPr>
          <p:sp>
            <p:nvSpPr>
              <p:cNvPr id="890" name="Google Shape;890;p8"/>
              <p:cNvSpPr/>
              <p:nvPr/>
            </p:nvSpPr>
            <p:spPr>
              <a:xfrm>
                <a:off x="1607001" y="2383673"/>
                <a:ext cx="49554" cy="48878"/>
              </a:xfrm>
              <a:custGeom>
                <a:avLst/>
                <a:gdLst/>
                <a:ahLst/>
                <a:cxnLst/>
                <a:rect l="l" t="t" r="r" b="b"/>
                <a:pathLst>
                  <a:path w="733" h="723" extrusionOk="0">
                    <a:moveTo>
                      <a:pt x="349" y="714"/>
                    </a:moveTo>
                    <a:cubicBezTo>
                      <a:pt x="153" y="705"/>
                      <a:pt x="1" y="536"/>
                      <a:pt x="19" y="348"/>
                    </a:cubicBezTo>
                    <a:cubicBezTo>
                      <a:pt x="37" y="152"/>
                      <a:pt x="197" y="0"/>
                      <a:pt x="393" y="18"/>
                    </a:cubicBezTo>
                    <a:cubicBezTo>
                      <a:pt x="581" y="27"/>
                      <a:pt x="732" y="197"/>
                      <a:pt x="715" y="384"/>
                    </a:cubicBezTo>
                    <a:cubicBezTo>
                      <a:pt x="697" y="571"/>
                      <a:pt x="536" y="723"/>
                      <a:pt x="349" y="714"/>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891" name="Google Shape;891;p8"/>
              <p:cNvSpPr/>
              <p:nvPr/>
            </p:nvSpPr>
            <p:spPr>
              <a:xfrm>
                <a:off x="1623902" y="2194854"/>
                <a:ext cx="49554" cy="50163"/>
              </a:xfrm>
              <a:custGeom>
                <a:avLst/>
                <a:gdLst/>
                <a:ahLst/>
                <a:cxnLst/>
                <a:rect l="l" t="t" r="r" b="b"/>
                <a:pathLst>
                  <a:path w="733" h="742" extrusionOk="0">
                    <a:moveTo>
                      <a:pt x="322" y="724"/>
                    </a:moveTo>
                    <a:cubicBezTo>
                      <a:pt x="134" y="697"/>
                      <a:pt x="1" y="527"/>
                      <a:pt x="18" y="331"/>
                    </a:cubicBezTo>
                    <a:cubicBezTo>
                      <a:pt x="45" y="144"/>
                      <a:pt x="224" y="1"/>
                      <a:pt x="411" y="28"/>
                    </a:cubicBezTo>
                    <a:cubicBezTo>
                      <a:pt x="598" y="55"/>
                      <a:pt x="732" y="224"/>
                      <a:pt x="714" y="420"/>
                    </a:cubicBezTo>
                    <a:cubicBezTo>
                      <a:pt x="688" y="608"/>
                      <a:pt x="518" y="741"/>
                      <a:pt x="322" y="724"/>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892" name="Google Shape;892;p8"/>
              <p:cNvSpPr/>
              <p:nvPr/>
            </p:nvSpPr>
            <p:spPr>
              <a:xfrm>
                <a:off x="1651687" y="2007927"/>
                <a:ext cx="50704" cy="51312"/>
              </a:xfrm>
              <a:custGeom>
                <a:avLst/>
                <a:gdLst/>
                <a:ahLst/>
                <a:cxnLst/>
                <a:rect l="l" t="t" r="r" b="b"/>
                <a:pathLst>
                  <a:path w="750" h="759" extrusionOk="0">
                    <a:moveTo>
                      <a:pt x="312" y="723"/>
                    </a:moveTo>
                    <a:cubicBezTo>
                      <a:pt x="125" y="687"/>
                      <a:pt x="0" y="509"/>
                      <a:pt x="36" y="313"/>
                    </a:cubicBezTo>
                    <a:cubicBezTo>
                      <a:pt x="71" y="125"/>
                      <a:pt x="250" y="0"/>
                      <a:pt x="437" y="36"/>
                    </a:cubicBezTo>
                    <a:cubicBezTo>
                      <a:pt x="624" y="72"/>
                      <a:pt x="749" y="250"/>
                      <a:pt x="723" y="438"/>
                    </a:cubicBezTo>
                    <a:cubicBezTo>
                      <a:pt x="687" y="634"/>
                      <a:pt x="509" y="759"/>
                      <a:pt x="312" y="723"/>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893" name="Google Shape;893;p8"/>
              <p:cNvSpPr/>
              <p:nvPr/>
            </p:nvSpPr>
            <p:spPr>
              <a:xfrm>
                <a:off x="1690830" y="1822758"/>
                <a:ext cx="51380" cy="51921"/>
              </a:xfrm>
              <a:custGeom>
                <a:avLst/>
                <a:gdLst/>
                <a:ahLst/>
                <a:cxnLst/>
                <a:rect l="l" t="t" r="r" b="b"/>
                <a:pathLst>
                  <a:path w="760" h="768" extrusionOk="0">
                    <a:moveTo>
                      <a:pt x="304" y="723"/>
                    </a:moveTo>
                    <a:cubicBezTo>
                      <a:pt x="117" y="679"/>
                      <a:pt x="1" y="491"/>
                      <a:pt x="45" y="304"/>
                    </a:cubicBezTo>
                    <a:cubicBezTo>
                      <a:pt x="90" y="108"/>
                      <a:pt x="286" y="1"/>
                      <a:pt x="474" y="45"/>
                    </a:cubicBezTo>
                    <a:cubicBezTo>
                      <a:pt x="661" y="99"/>
                      <a:pt x="759" y="286"/>
                      <a:pt x="723" y="474"/>
                    </a:cubicBezTo>
                    <a:cubicBezTo>
                      <a:pt x="679" y="661"/>
                      <a:pt x="492" y="768"/>
                      <a:pt x="304" y="723"/>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894" name="Google Shape;894;p8"/>
              <p:cNvSpPr/>
              <p:nvPr/>
            </p:nvSpPr>
            <p:spPr>
              <a:xfrm>
                <a:off x="1742751" y="1640631"/>
                <a:ext cx="53138" cy="53138"/>
              </a:xfrm>
              <a:custGeom>
                <a:avLst/>
                <a:gdLst/>
                <a:ahLst/>
                <a:cxnLst/>
                <a:rect l="l" t="t" r="r" b="b"/>
                <a:pathLst>
                  <a:path w="786" h="786" extrusionOk="0">
                    <a:moveTo>
                      <a:pt x="286" y="723"/>
                    </a:moveTo>
                    <a:cubicBezTo>
                      <a:pt x="98" y="670"/>
                      <a:pt x="0" y="473"/>
                      <a:pt x="63" y="286"/>
                    </a:cubicBezTo>
                    <a:cubicBezTo>
                      <a:pt x="125" y="108"/>
                      <a:pt x="321" y="1"/>
                      <a:pt x="509" y="63"/>
                    </a:cubicBezTo>
                    <a:cubicBezTo>
                      <a:pt x="687" y="125"/>
                      <a:pt x="785" y="322"/>
                      <a:pt x="723" y="500"/>
                    </a:cubicBezTo>
                    <a:cubicBezTo>
                      <a:pt x="669" y="688"/>
                      <a:pt x="464" y="786"/>
                      <a:pt x="286" y="723"/>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895" name="Google Shape;895;p8"/>
              <p:cNvSpPr/>
              <p:nvPr/>
            </p:nvSpPr>
            <p:spPr>
              <a:xfrm>
                <a:off x="1806637" y="1462696"/>
                <a:ext cx="53746" cy="53746"/>
              </a:xfrm>
              <a:custGeom>
                <a:avLst/>
                <a:gdLst/>
                <a:ahLst/>
                <a:cxnLst/>
                <a:rect l="l" t="t" r="r" b="b"/>
                <a:pathLst>
                  <a:path w="795" h="795" extrusionOk="0">
                    <a:moveTo>
                      <a:pt x="268" y="723"/>
                    </a:moveTo>
                    <a:cubicBezTo>
                      <a:pt x="90" y="652"/>
                      <a:pt x="1" y="456"/>
                      <a:pt x="72" y="269"/>
                    </a:cubicBezTo>
                    <a:cubicBezTo>
                      <a:pt x="143" y="90"/>
                      <a:pt x="349" y="1"/>
                      <a:pt x="527" y="72"/>
                    </a:cubicBezTo>
                    <a:cubicBezTo>
                      <a:pt x="705" y="144"/>
                      <a:pt x="795" y="349"/>
                      <a:pt x="723" y="527"/>
                    </a:cubicBezTo>
                    <a:cubicBezTo>
                      <a:pt x="652" y="706"/>
                      <a:pt x="447" y="795"/>
                      <a:pt x="268" y="723"/>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896" name="Google Shape;896;p8"/>
              <p:cNvSpPr/>
              <p:nvPr/>
            </p:nvSpPr>
            <p:spPr>
              <a:xfrm>
                <a:off x="1881408" y="1289020"/>
                <a:ext cx="53746" cy="54354"/>
              </a:xfrm>
              <a:custGeom>
                <a:avLst/>
                <a:gdLst/>
                <a:ahLst/>
                <a:cxnLst/>
                <a:rect l="l" t="t" r="r" b="b"/>
                <a:pathLst>
                  <a:path w="795" h="804" extrusionOk="0">
                    <a:moveTo>
                      <a:pt x="251" y="723"/>
                    </a:moveTo>
                    <a:cubicBezTo>
                      <a:pt x="81" y="643"/>
                      <a:pt x="1" y="429"/>
                      <a:pt x="81" y="259"/>
                    </a:cubicBezTo>
                    <a:cubicBezTo>
                      <a:pt x="162" y="81"/>
                      <a:pt x="367" y="1"/>
                      <a:pt x="545" y="90"/>
                    </a:cubicBezTo>
                    <a:cubicBezTo>
                      <a:pt x="715" y="170"/>
                      <a:pt x="795" y="375"/>
                      <a:pt x="715" y="554"/>
                    </a:cubicBezTo>
                    <a:cubicBezTo>
                      <a:pt x="634" y="723"/>
                      <a:pt x="429" y="804"/>
                      <a:pt x="251" y="723"/>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897" name="Google Shape;897;p8"/>
              <p:cNvSpPr/>
              <p:nvPr/>
            </p:nvSpPr>
            <p:spPr>
              <a:xfrm>
                <a:off x="1967063" y="1121361"/>
                <a:ext cx="54354" cy="53746"/>
              </a:xfrm>
              <a:custGeom>
                <a:avLst/>
                <a:gdLst/>
                <a:ahLst/>
                <a:cxnLst/>
                <a:rect l="l" t="t" r="r" b="b"/>
                <a:pathLst>
                  <a:path w="804" h="795" extrusionOk="0">
                    <a:moveTo>
                      <a:pt x="233" y="696"/>
                    </a:moveTo>
                    <a:cubicBezTo>
                      <a:pt x="63" y="607"/>
                      <a:pt x="1" y="402"/>
                      <a:pt x="99" y="233"/>
                    </a:cubicBezTo>
                    <a:cubicBezTo>
                      <a:pt x="197" y="63"/>
                      <a:pt x="411" y="1"/>
                      <a:pt x="581" y="99"/>
                    </a:cubicBezTo>
                    <a:cubicBezTo>
                      <a:pt x="750" y="188"/>
                      <a:pt x="804" y="402"/>
                      <a:pt x="705" y="563"/>
                    </a:cubicBezTo>
                    <a:cubicBezTo>
                      <a:pt x="616" y="732"/>
                      <a:pt x="402" y="795"/>
                      <a:pt x="233" y="696"/>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898" name="Google Shape;898;p8"/>
              <p:cNvSpPr/>
              <p:nvPr/>
            </p:nvSpPr>
            <p:spPr>
              <a:xfrm>
                <a:off x="2064751" y="959110"/>
                <a:ext cx="53746" cy="53746"/>
              </a:xfrm>
              <a:custGeom>
                <a:avLst/>
                <a:gdLst/>
                <a:ahLst/>
                <a:cxnLst/>
                <a:rect l="l" t="t" r="r" b="b"/>
                <a:pathLst>
                  <a:path w="795" h="795" extrusionOk="0">
                    <a:moveTo>
                      <a:pt x="206" y="697"/>
                    </a:moveTo>
                    <a:cubicBezTo>
                      <a:pt x="46" y="590"/>
                      <a:pt x="1" y="376"/>
                      <a:pt x="99" y="215"/>
                    </a:cubicBezTo>
                    <a:cubicBezTo>
                      <a:pt x="206" y="45"/>
                      <a:pt x="420" y="1"/>
                      <a:pt x="581" y="108"/>
                    </a:cubicBezTo>
                    <a:cubicBezTo>
                      <a:pt x="741" y="215"/>
                      <a:pt x="795" y="429"/>
                      <a:pt x="688" y="590"/>
                    </a:cubicBezTo>
                    <a:cubicBezTo>
                      <a:pt x="590" y="750"/>
                      <a:pt x="367" y="795"/>
                      <a:pt x="206" y="697"/>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899" name="Google Shape;899;p8"/>
              <p:cNvSpPr/>
              <p:nvPr/>
            </p:nvSpPr>
            <p:spPr>
              <a:xfrm>
                <a:off x="2171499" y="803552"/>
                <a:ext cx="53138" cy="53746"/>
              </a:xfrm>
              <a:custGeom>
                <a:avLst/>
                <a:gdLst/>
                <a:ahLst/>
                <a:cxnLst/>
                <a:rect l="l" t="t" r="r" b="b"/>
                <a:pathLst>
                  <a:path w="786" h="795" extrusionOk="0">
                    <a:moveTo>
                      <a:pt x="188" y="678"/>
                    </a:moveTo>
                    <a:cubicBezTo>
                      <a:pt x="37" y="571"/>
                      <a:pt x="1" y="348"/>
                      <a:pt x="117" y="188"/>
                    </a:cubicBezTo>
                    <a:cubicBezTo>
                      <a:pt x="224" y="27"/>
                      <a:pt x="447" y="0"/>
                      <a:pt x="599" y="107"/>
                    </a:cubicBezTo>
                    <a:cubicBezTo>
                      <a:pt x="750" y="223"/>
                      <a:pt x="786" y="446"/>
                      <a:pt x="679" y="607"/>
                    </a:cubicBezTo>
                    <a:cubicBezTo>
                      <a:pt x="563" y="759"/>
                      <a:pt x="349" y="794"/>
                      <a:pt x="188" y="678"/>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900" name="Google Shape;900;p8"/>
              <p:cNvSpPr/>
              <p:nvPr/>
            </p:nvSpPr>
            <p:spPr>
              <a:xfrm>
                <a:off x="2287914" y="655159"/>
                <a:ext cx="53138" cy="52529"/>
              </a:xfrm>
              <a:custGeom>
                <a:avLst/>
                <a:gdLst/>
                <a:ahLst/>
                <a:cxnLst/>
                <a:rect l="l" t="t" r="r" b="b"/>
                <a:pathLst>
                  <a:path w="786" h="777" extrusionOk="0">
                    <a:moveTo>
                      <a:pt x="170" y="661"/>
                    </a:moveTo>
                    <a:cubicBezTo>
                      <a:pt x="19" y="536"/>
                      <a:pt x="1" y="322"/>
                      <a:pt x="135" y="170"/>
                    </a:cubicBezTo>
                    <a:cubicBezTo>
                      <a:pt x="259" y="27"/>
                      <a:pt x="482" y="1"/>
                      <a:pt x="625" y="134"/>
                    </a:cubicBezTo>
                    <a:cubicBezTo>
                      <a:pt x="777" y="259"/>
                      <a:pt x="786" y="473"/>
                      <a:pt x="661" y="616"/>
                    </a:cubicBezTo>
                    <a:cubicBezTo>
                      <a:pt x="536" y="759"/>
                      <a:pt x="322" y="777"/>
                      <a:pt x="170" y="66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901" name="Google Shape;901;p8"/>
              <p:cNvSpPr/>
              <p:nvPr/>
            </p:nvSpPr>
            <p:spPr>
              <a:xfrm>
                <a:off x="2414605" y="515286"/>
                <a:ext cx="52529" cy="51921"/>
              </a:xfrm>
              <a:custGeom>
                <a:avLst/>
                <a:gdLst/>
                <a:ahLst/>
                <a:cxnLst/>
                <a:rect l="l" t="t" r="r" b="b"/>
                <a:pathLst>
                  <a:path w="777" h="768" extrusionOk="0">
                    <a:moveTo>
                      <a:pt x="152" y="633"/>
                    </a:moveTo>
                    <a:cubicBezTo>
                      <a:pt x="9" y="509"/>
                      <a:pt x="0" y="285"/>
                      <a:pt x="143" y="143"/>
                    </a:cubicBezTo>
                    <a:cubicBezTo>
                      <a:pt x="277" y="0"/>
                      <a:pt x="491" y="0"/>
                      <a:pt x="634" y="134"/>
                    </a:cubicBezTo>
                    <a:cubicBezTo>
                      <a:pt x="767" y="268"/>
                      <a:pt x="776" y="482"/>
                      <a:pt x="642" y="624"/>
                    </a:cubicBezTo>
                    <a:cubicBezTo>
                      <a:pt x="509" y="758"/>
                      <a:pt x="295" y="767"/>
                      <a:pt x="152" y="633"/>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902" name="Google Shape;902;p8"/>
              <p:cNvSpPr/>
              <p:nvPr/>
            </p:nvSpPr>
            <p:spPr>
              <a:xfrm>
                <a:off x="2549070" y="381969"/>
                <a:ext cx="51921" cy="52529"/>
              </a:xfrm>
              <a:custGeom>
                <a:avLst/>
                <a:gdLst/>
                <a:ahLst/>
                <a:cxnLst/>
                <a:rect l="l" t="t" r="r" b="b"/>
                <a:pathLst>
                  <a:path w="768" h="777" extrusionOk="0">
                    <a:moveTo>
                      <a:pt x="134" y="634"/>
                    </a:moveTo>
                    <a:cubicBezTo>
                      <a:pt x="1" y="491"/>
                      <a:pt x="9" y="268"/>
                      <a:pt x="152" y="134"/>
                    </a:cubicBezTo>
                    <a:cubicBezTo>
                      <a:pt x="295" y="0"/>
                      <a:pt x="509" y="9"/>
                      <a:pt x="643" y="152"/>
                    </a:cubicBezTo>
                    <a:cubicBezTo>
                      <a:pt x="768" y="295"/>
                      <a:pt x="768" y="518"/>
                      <a:pt x="625" y="652"/>
                    </a:cubicBezTo>
                    <a:cubicBezTo>
                      <a:pt x="491" y="777"/>
                      <a:pt x="268" y="777"/>
                      <a:pt x="134" y="634"/>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903" name="Google Shape;903;p8"/>
              <p:cNvSpPr/>
              <p:nvPr/>
            </p:nvSpPr>
            <p:spPr>
              <a:xfrm>
                <a:off x="2691378" y="258321"/>
                <a:ext cx="53746" cy="52529"/>
              </a:xfrm>
              <a:custGeom>
                <a:avLst/>
                <a:gdLst/>
                <a:ahLst/>
                <a:cxnLst/>
                <a:rect l="l" t="t" r="r" b="b"/>
                <a:pathLst>
                  <a:path w="795" h="777" extrusionOk="0">
                    <a:moveTo>
                      <a:pt x="126" y="607"/>
                    </a:moveTo>
                    <a:cubicBezTo>
                      <a:pt x="1" y="465"/>
                      <a:pt x="28" y="242"/>
                      <a:pt x="179" y="126"/>
                    </a:cubicBezTo>
                    <a:cubicBezTo>
                      <a:pt x="331" y="1"/>
                      <a:pt x="554" y="27"/>
                      <a:pt x="670" y="179"/>
                    </a:cubicBezTo>
                    <a:cubicBezTo>
                      <a:pt x="795" y="331"/>
                      <a:pt x="768" y="545"/>
                      <a:pt x="616" y="661"/>
                    </a:cubicBezTo>
                    <a:cubicBezTo>
                      <a:pt x="465" y="777"/>
                      <a:pt x="242" y="759"/>
                      <a:pt x="126" y="607"/>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904" name="Google Shape;904;p8"/>
              <p:cNvSpPr/>
              <p:nvPr/>
            </p:nvSpPr>
            <p:spPr>
              <a:xfrm>
                <a:off x="2841595" y="143731"/>
                <a:ext cx="53746" cy="53746"/>
              </a:xfrm>
              <a:custGeom>
                <a:avLst/>
                <a:gdLst/>
                <a:ahLst/>
                <a:cxnLst/>
                <a:rect l="l" t="t" r="r" b="b"/>
                <a:pathLst>
                  <a:path w="795" h="795" extrusionOk="0">
                    <a:moveTo>
                      <a:pt x="116" y="607"/>
                    </a:moveTo>
                    <a:cubicBezTo>
                      <a:pt x="0" y="447"/>
                      <a:pt x="45" y="233"/>
                      <a:pt x="196" y="117"/>
                    </a:cubicBezTo>
                    <a:cubicBezTo>
                      <a:pt x="357" y="1"/>
                      <a:pt x="580" y="45"/>
                      <a:pt x="687" y="197"/>
                    </a:cubicBezTo>
                    <a:cubicBezTo>
                      <a:pt x="794" y="358"/>
                      <a:pt x="759" y="572"/>
                      <a:pt x="607" y="688"/>
                    </a:cubicBezTo>
                    <a:cubicBezTo>
                      <a:pt x="446" y="795"/>
                      <a:pt x="232" y="759"/>
                      <a:pt x="116" y="607"/>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905" name="Google Shape;905;p8"/>
              <p:cNvSpPr/>
              <p:nvPr/>
            </p:nvSpPr>
            <p:spPr>
              <a:xfrm>
                <a:off x="2998979" y="38809"/>
                <a:ext cx="53746" cy="54354"/>
              </a:xfrm>
              <a:custGeom>
                <a:avLst/>
                <a:gdLst/>
                <a:ahLst/>
                <a:cxnLst/>
                <a:rect l="l" t="t" r="r" b="b"/>
                <a:pathLst>
                  <a:path w="795" h="804" extrusionOk="0">
                    <a:moveTo>
                      <a:pt x="108" y="589"/>
                    </a:moveTo>
                    <a:cubicBezTo>
                      <a:pt x="1" y="429"/>
                      <a:pt x="54" y="215"/>
                      <a:pt x="215" y="107"/>
                    </a:cubicBezTo>
                    <a:cubicBezTo>
                      <a:pt x="375" y="0"/>
                      <a:pt x="589" y="54"/>
                      <a:pt x="696" y="215"/>
                    </a:cubicBezTo>
                    <a:cubicBezTo>
                      <a:pt x="795" y="384"/>
                      <a:pt x="741" y="598"/>
                      <a:pt x="580" y="696"/>
                    </a:cubicBezTo>
                    <a:cubicBezTo>
                      <a:pt x="420" y="803"/>
                      <a:pt x="206" y="759"/>
                      <a:pt x="108" y="589"/>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906" name="Google Shape;906;p8"/>
              <p:cNvSpPr/>
              <p:nvPr/>
            </p:nvSpPr>
            <p:spPr>
              <a:xfrm>
                <a:off x="3162447" y="-54689"/>
                <a:ext cx="54354" cy="53138"/>
              </a:xfrm>
              <a:custGeom>
                <a:avLst/>
                <a:gdLst/>
                <a:ahLst/>
                <a:cxnLst/>
                <a:rect l="l" t="t" r="r" b="b"/>
                <a:pathLst>
                  <a:path w="804" h="786" extrusionOk="0">
                    <a:moveTo>
                      <a:pt x="89" y="554"/>
                    </a:moveTo>
                    <a:cubicBezTo>
                      <a:pt x="0" y="384"/>
                      <a:pt x="63" y="179"/>
                      <a:pt x="241" y="90"/>
                    </a:cubicBezTo>
                    <a:cubicBezTo>
                      <a:pt x="411" y="1"/>
                      <a:pt x="625" y="63"/>
                      <a:pt x="714" y="233"/>
                    </a:cubicBezTo>
                    <a:cubicBezTo>
                      <a:pt x="803" y="402"/>
                      <a:pt x="741" y="616"/>
                      <a:pt x="562" y="705"/>
                    </a:cubicBezTo>
                    <a:cubicBezTo>
                      <a:pt x="393" y="786"/>
                      <a:pt x="188" y="723"/>
                      <a:pt x="89" y="554"/>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907" name="Google Shape;907;p8"/>
              <p:cNvSpPr/>
              <p:nvPr/>
            </p:nvSpPr>
            <p:spPr>
              <a:xfrm>
                <a:off x="3332472" y="-137910"/>
                <a:ext cx="53746" cy="53746"/>
              </a:xfrm>
              <a:custGeom>
                <a:avLst/>
                <a:gdLst/>
                <a:ahLst/>
                <a:cxnLst/>
                <a:rect l="l" t="t" r="r" b="b"/>
                <a:pathLst>
                  <a:path w="795" h="795" extrusionOk="0">
                    <a:moveTo>
                      <a:pt x="81" y="545"/>
                    </a:moveTo>
                    <a:cubicBezTo>
                      <a:pt x="1" y="366"/>
                      <a:pt x="72" y="161"/>
                      <a:pt x="251" y="81"/>
                    </a:cubicBezTo>
                    <a:cubicBezTo>
                      <a:pt x="429" y="1"/>
                      <a:pt x="634" y="81"/>
                      <a:pt x="715" y="250"/>
                    </a:cubicBezTo>
                    <a:cubicBezTo>
                      <a:pt x="795" y="429"/>
                      <a:pt x="715" y="634"/>
                      <a:pt x="536" y="714"/>
                    </a:cubicBezTo>
                    <a:cubicBezTo>
                      <a:pt x="367" y="795"/>
                      <a:pt x="162" y="714"/>
                      <a:pt x="81" y="545"/>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908" name="Google Shape;908;p8"/>
              <p:cNvSpPr/>
              <p:nvPr/>
            </p:nvSpPr>
            <p:spPr>
              <a:xfrm>
                <a:off x="3506825" y="-210855"/>
                <a:ext cx="53138" cy="53746"/>
              </a:xfrm>
              <a:custGeom>
                <a:avLst/>
                <a:gdLst/>
                <a:ahLst/>
                <a:cxnLst/>
                <a:rect l="l" t="t" r="r" b="b"/>
                <a:pathLst>
                  <a:path w="786" h="795" extrusionOk="0">
                    <a:moveTo>
                      <a:pt x="72" y="526"/>
                    </a:moveTo>
                    <a:cubicBezTo>
                      <a:pt x="0" y="348"/>
                      <a:pt x="89" y="143"/>
                      <a:pt x="277" y="71"/>
                    </a:cubicBezTo>
                    <a:cubicBezTo>
                      <a:pt x="455" y="0"/>
                      <a:pt x="651" y="89"/>
                      <a:pt x="723" y="277"/>
                    </a:cubicBezTo>
                    <a:cubicBezTo>
                      <a:pt x="785" y="455"/>
                      <a:pt x="696" y="660"/>
                      <a:pt x="518" y="723"/>
                    </a:cubicBezTo>
                    <a:cubicBezTo>
                      <a:pt x="339" y="794"/>
                      <a:pt x="143" y="705"/>
                      <a:pt x="72" y="526"/>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909" name="Google Shape;909;p8"/>
              <p:cNvSpPr/>
              <p:nvPr/>
            </p:nvSpPr>
            <p:spPr>
              <a:xfrm>
                <a:off x="3685909" y="-271158"/>
                <a:ext cx="53138" cy="51921"/>
              </a:xfrm>
              <a:custGeom>
                <a:avLst/>
                <a:gdLst/>
                <a:ahLst/>
                <a:cxnLst/>
                <a:rect l="l" t="t" r="r" b="b"/>
                <a:pathLst>
                  <a:path w="786" h="768" extrusionOk="0">
                    <a:moveTo>
                      <a:pt x="54" y="491"/>
                    </a:moveTo>
                    <a:cubicBezTo>
                      <a:pt x="1" y="303"/>
                      <a:pt x="99" y="107"/>
                      <a:pt x="286" y="54"/>
                    </a:cubicBezTo>
                    <a:cubicBezTo>
                      <a:pt x="474" y="0"/>
                      <a:pt x="670" y="107"/>
                      <a:pt x="723" y="294"/>
                    </a:cubicBezTo>
                    <a:cubicBezTo>
                      <a:pt x="786" y="482"/>
                      <a:pt x="679" y="669"/>
                      <a:pt x="491" y="723"/>
                    </a:cubicBezTo>
                    <a:cubicBezTo>
                      <a:pt x="304" y="767"/>
                      <a:pt x="117" y="669"/>
                      <a:pt x="54" y="49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910" name="Google Shape;910;p8"/>
              <p:cNvSpPr/>
              <p:nvPr/>
            </p:nvSpPr>
            <p:spPr>
              <a:xfrm>
                <a:off x="3868644" y="-319428"/>
                <a:ext cx="51921" cy="51921"/>
              </a:xfrm>
              <a:custGeom>
                <a:avLst/>
                <a:gdLst/>
                <a:ahLst/>
                <a:cxnLst/>
                <a:rect l="l" t="t" r="r" b="b"/>
                <a:pathLst>
                  <a:path w="768" h="768" extrusionOk="0">
                    <a:moveTo>
                      <a:pt x="45" y="464"/>
                    </a:moveTo>
                    <a:cubicBezTo>
                      <a:pt x="1" y="277"/>
                      <a:pt x="117" y="90"/>
                      <a:pt x="304" y="45"/>
                    </a:cubicBezTo>
                    <a:cubicBezTo>
                      <a:pt x="500" y="0"/>
                      <a:pt x="688" y="116"/>
                      <a:pt x="723" y="304"/>
                    </a:cubicBezTo>
                    <a:cubicBezTo>
                      <a:pt x="768" y="491"/>
                      <a:pt x="652" y="678"/>
                      <a:pt x="465" y="723"/>
                    </a:cubicBezTo>
                    <a:cubicBezTo>
                      <a:pt x="277" y="768"/>
                      <a:pt x="90" y="652"/>
                      <a:pt x="45" y="464"/>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911" name="Google Shape;911;p8"/>
              <p:cNvSpPr/>
              <p:nvPr/>
            </p:nvSpPr>
            <p:spPr>
              <a:xfrm>
                <a:off x="4054422" y="-356814"/>
                <a:ext cx="50704" cy="51312"/>
              </a:xfrm>
              <a:custGeom>
                <a:avLst/>
                <a:gdLst/>
                <a:ahLst/>
                <a:cxnLst/>
                <a:rect l="l" t="t" r="r" b="b"/>
                <a:pathLst>
                  <a:path w="750" h="759" extrusionOk="0">
                    <a:moveTo>
                      <a:pt x="36" y="437"/>
                    </a:moveTo>
                    <a:cubicBezTo>
                      <a:pt x="0" y="250"/>
                      <a:pt x="125" y="72"/>
                      <a:pt x="322" y="36"/>
                    </a:cubicBezTo>
                    <a:cubicBezTo>
                      <a:pt x="509" y="0"/>
                      <a:pt x="687" y="125"/>
                      <a:pt x="723" y="321"/>
                    </a:cubicBezTo>
                    <a:cubicBezTo>
                      <a:pt x="750" y="509"/>
                      <a:pt x="625" y="687"/>
                      <a:pt x="438" y="723"/>
                    </a:cubicBezTo>
                    <a:cubicBezTo>
                      <a:pt x="250" y="759"/>
                      <a:pt x="63" y="634"/>
                      <a:pt x="36" y="437"/>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912" name="Google Shape;912;p8"/>
              <p:cNvSpPr/>
              <p:nvPr/>
            </p:nvSpPr>
            <p:spPr>
              <a:xfrm>
                <a:off x="4241957" y="-382165"/>
                <a:ext cx="49554" cy="50163"/>
              </a:xfrm>
              <a:custGeom>
                <a:avLst/>
                <a:gdLst/>
                <a:ahLst/>
                <a:cxnLst/>
                <a:rect l="l" t="t" r="r" b="b"/>
                <a:pathLst>
                  <a:path w="733" h="742" extrusionOk="0">
                    <a:moveTo>
                      <a:pt x="28" y="411"/>
                    </a:moveTo>
                    <a:cubicBezTo>
                      <a:pt x="1" y="224"/>
                      <a:pt x="144" y="45"/>
                      <a:pt x="331" y="27"/>
                    </a:cubicBezTo>
                    <a:cubicBezTo>
                      <a:pt x="527" y="1"/>
                      <a:pt x="697" y="152"/>
                      <a:pt x="715" y="340"/>
                    </a:cubicBezTo>
                    <a:cubicBezTo>
                      <a:pt x="732" y="536"/>
                      <a:pt x="599" y="696"/>
                      <a:pt x="402" y="714"/>
                    </a:cubicBezTo>
                    <a:cubicBezTo>
                      <a:pt x="215" y="741"/>
                      <a:pt x="45" y="607"/>
                      <a:pt x="28" y="41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913" name="Google Shape;913;p8"/>
              <p:cNvSpPr/>
              <p:nvPr/>
            </p:nvSpPr>
            <p:spPr>
              <a:xfrm>
                <a:off x="4431385" y="-394199"/>
                <a:ext cx="48270" cy="48270"/>
              </a:xfrm>
              <a:custGeom>
                <a:avLst/>
                <a:gdLst/>
                <a:ahLst/>
                <a:cxnLst/>
                <a:rect l="l" t="t" r="r" b="b"/>
                <a:pathLst>
                  <a:path w="714" h="714" extrusionOk="0">
                    <a:moveTo>
                      <a:pt x="9" y="366"/>
                    </a:moveTo>
                    <a:cubicBezTo>
                      <a:pt x="0" y="170"/>
                      <a:pt x="152" y="18"/>
                      <a:pt x="339" y="9"/>
                    </a:cubicBezTo>
                    <a:cubicBezTo>
                      <a:pt x="535" y="0"/>
                      <a:pt x="696" y="152"/>
                      <a:pt x="705" y="348"/>
                    </a:cubicBezTo>
                    <a:cubicBezTo>
                      <a:pt x="714" y="544"/>
                      <a:pt x="562" y="696"/>
                      <a:pt x="366" y="705"/>
                    </a:cubicBezTo>
                    <a:cubicBezTo>
                      <a:pt x="179" y="714"/>
                      <a:pt x="18" y="562"/>
                      <a:pt x="9" y="366"/>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914" name="Google Shape;914;p8"/>
              <p:cNvSpPr/>
              <p:nvPr/>
            </p:nvSpPr>
            <p:spPr>
              <a:xfrm>
                <a:off x="4620745" y="-395416"/>
                <a:ext cx="47729" cy="48270"/>
              </a:xfrm>
              <a:custGeom>
                <a:avLst/>
                <a:gdLst/>
                <a:ahLst/>
                <a:cxnLst/>
                <a:rect l="l" t="t" r="r" b="b"/>
                <a:pathLst>
                  <a:path w="706" h="714" extrusionOk="0">
                    <a:moveTo>
                      <a:pt x="0" y="348"/>
                    </a:moveTo>
                    <a:cubicBezTo>
                      <a:pt x="0" y="152"/>
                      <a:pt x="161" y="0"/>
                      <a:pt x="357" y="9"/>
                    </a:cubicBezTo>
                    <a:cubicBezTo>
                      <a:pt x="553" y="18"/>
                      <a:pt x="705" y="170"/>
                      <a:pt x="696" y="366"/>
                    </a:cubicBezTo>
                    <a:cubicBezTo>
                      <a:pt x="687" y="562"/>
                      <a:pt x="536" y="714"/>
                      <a:pt x="339" y="705"/>
                    </a:cubicBezTo>
                    <a:cubicBezTo>
                      <a:pt x="152" y="696"/>
                      <a:pt x="0" y="544"/>
                      <a:pt x="0" y="348"/>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915" name="Google Shape;915;p8"/>
              <p:cNvSpPr/>
              <p:nvPr/>
            </p:nvSpPr>
            <p:spPr>
              <a:xfrm>
                <a:off x="4808280" y="-385748"/>
                <a:ext cx="49554" cy="48878"/>
              </a:xfrm>
              <a:custGeom>
                <a:avLst/>
                <a:gdLst/>
                <a:ahLst/>
                <a:cxnLst/>
                <a:rect l="l" t="t" r="r" b="b"/>
                <a:pathLst>
                  <a:path w="733" h="723" extrusionOk="0">
                    <a:moveTo>
                      <a:pt x="19" y="339"/>
                    </a:moveTo>
                    <a:cubicBezTo>
                      <a:pt x="28" y="152"/>
                      <a:pt x="197" y="0"/>
                      <a:pt x="393" y="18"/>
                    </a:cubicBezTo>
                    <a:cubicBezTo>
                      <a:pt x="590" y="36"/>
                      <a:pt x="732" y="205"/>
                      <a:pt x="714" y="393"/>
                    </a:cubicBezTo>
                    <a:cubicBezTo>
                      <a:pt x="697" y="580"/>
                      <a:pt x="527" y="723"/>
                      <a:pt x="331" y="714"/>
                    </a:cubicBezTo>
                    <a:cubicBezTo>
                      <a:pt x="143" y="696"/>
                      <a:pt x="1" y="535"/>
                      <a:pt x="19" y="339"/>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916" name="Google Shape;916;p8"/>
              <p:cNvSpPr/>
              <p:nvPr/>
            </p:nvSpPr>
            <p:spPr>
              <a:xfrm>
                <a:off x="4995275" y="-364047"/>
                <a:ext cx="50704" cy="50095"/>
              </a:xfrm>
              <a:custGeom>
                <a:avLst/>
                <a:gdLst/>
                <a:ahLst/>
                <a:cxnLst/>
                <a:rect l="l" t="t" r="r" b="b"/>
                <a:pathLst>
                  <a:path w="750" h="741" extrusionOk="0">
                    <a:moveTo>
                      <a:pt x="27" y="321"/>
                    </a:moveTo>
                    <a:cubicBezTo>
                      <a:pt x="54" y="134"/>
                      <a:pt x="232" y="0"/>
                      <a:pt x="428" y="18"/>
                    </a:cubicBezTo>
                    <a:cubicBezTo>
                      <a:pt x="616" y="54"/>
                      <a:pt x="750" y="241"/>
                      <a:pt x="714" y="428"/>
                    </a:cubicBezTo>
                    <a:cubicBezTo>
                      <a:pt x="687" y="616"/>
                      <a:pt x="509" y="741"/>
                      <a:pt x="321" y="714"/>
                    </a:cubicBezTo>
                    <a:cubicBezTo>
                      <a:pt x="134" y="687"/>
                      <a:pt x="0" y="509"/>
                      <a:pt x="27" y="32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917" name="Google Shape;917;p8"/>
              <p:cNvSpPr/>
              <p:nvPr/>
            </p:nvSpPr>
            <p:spPr>
              <a:xfrm>
                <a:off x="5180444" y="-330313"/>
                <a:ext cx="51921" cy="51921"/>
              </a:xfrm>
              <a:custGeom>
                <a:avLst/>
                <a:gdLst/>
                <a:ahLst/>
                <a:cxnLst/>
                <a:rect l="l" t="t" r="r" b="b"/>
                <a:pathLst>
                  <a:path w="768" h="768" extrusionOk="0">
                    <a:moveTo>
                      <a:pt x="36" y="304"/>
                    </a:moveTo>
                    <a:cubicBezTo>
                      <a:pt x="80" y="117"/>
                      <a:pt x="268" y="1"/>
                      <a:pt x="455" y="45"/>
                    </a:cubicBezTo>
                    <a:cubicBezTo>
                      <a:pt x="642" y="90"/>
                      <a:pt x="767" y="277"/>
                      <a:pt x="723" y="465"/>
                    </a:cubicBezTo>
                    <a:cubicBezTo>
                      <a:pt x="678" y="652"/>
                      <a:pt x="491" y="768"/>
                      <a:pt x="303" y="723"/>
                    </a:cubicBezTo>
                    <a:cubicBezTo>
                      <a:pt x="116" y="679"/>
                      <a:pt x="0" y="491"/>
                      <a:pt x="36" y="304"/>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918" name="Google Shape;918;p8"/>
              <p:cNvSpPr/>
              <p:nvPr/>
            </p:nvSpPr>
            <p:spPr>
              <a:xfrm>
                <a:off x="5363179" y="-283868"/>
                <a:ext cx="52529" cy="52529"/>
              </a:xfrm>
              <a:custGeom>
                <a:avLst/>
                <a:gdLst/>
                <a:ahLst/>
                <a:cxnLst/>
                <a:rect l="l" t="t" r="r" b="b"/>
                <a:pathLst>
                  <a:path w="777" h="777" extrusionOk="0">
                    <a:moveTo>
                      <a:pt x="45" y="295"/>
                    </a:moveTo>
                    <a:cubicBezTo>
                      <a:pt x="98" y="108"/>
                      <a:pt x="295" y="1"/>
                      <a:pt x="482" y="54"/>
                    </a:cubicBezTo>
                    <a:cubicBezTo>
                      <a:pt x="669" y="108"/>
                      <a:pt x="776" y="295"/>
                      <a:pt x="723" y="482"/>
                    </a:cubicBezTo>
                    <a:cubicBezTo>
                      <a:pt x="669" y="670"/>
                      <a:pt x="473" y="777"/>
                      <a:pt x="286" y="723"/>
                    </a:cubicBezTo>
                    <a:cubicBezTo>
                      <a:pt x="107" y="670"/>
                      <a:pt x="0" y="474"/>
                      <a:pt x="45" y="295"/>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919" name="Google Shape;919;p8"/>
              <p:cNvSpPr/>
              <p:nvPr/>
            </p:nvSpPr>
            <p:spPr>
              <a:xfrm>
                <a:off x="5542263" y="-226539"/>
                <a:ext cx="53746" cy="52529"/>
              </a:xfrm>
              <a:custGeom>
                <a:avLst/>
                <a:gdLst/>
                <a:ahLst/>
                <a:cxnLst/>
                <a:rect l="l" t="t" r="r" b="b"/>
                <a:pathLst>
                  <a:path w="795" h="777" extrusionOk="0">
                    <a:moveTo>
                      <a:pt x="63" y="277"/>
                    </a:moveTo>
                    <a:cubicBezTo>
                      <a:pt x="126" y="98"/>
                      <a:pt x="331" y="0"/>
                      <a:pt x="518" y="63"/>
                    </a:cubicBezTo>
                    <a:cubicBezTo>
                      <a:pt x="697" y="125"/>
                      <a:pt x="795" y="321"/>
                      <a:pt x="723" y="509"/>
                    </a:cubicBezTo>
                    <a:cubicBezTo>
                      <a:pt x="661" y="687"/>
                      <a:pt x="465" y="776"/>
                      <a:pt x="277" y="714"/>
                    </a:cubicBezTo>
                    <a:cubicBezTo>
                      <a:pt x="99" y="660"/>
                      <a:pt x="1" y="455"/>
                      <a:pt x="63" y="277"/>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920" name="Google Shape;920;p8"/>
              <p:cNvSpPr/>
              <p:nvPr/>
            </p:nvSpPr>
            <p:spPr>
              <a:xfrm>
                <a:off x="5717765" y="-157786"/>
                <a:ext cx="53746" cy="54354"/>
              </a:xfrm>
              <a:custGeom>
                <a:avLst/>
                <a:gdLst/>
                <a:ahLst/>
                <a:cxnLst/>
                <a:rect l="l" t="t" r="r" b="b"/>
                <a:pathLst>
                  <a:path w="795" h="804" extrusionOk="0">
                    <a:moveTo>
                      <a:pt x="81" y="259"/>
                    </a:moveTo>
                    <a:cubicBezTo>
                      <a:pt x="152" y="80"/>
                      <a:pt x="358" y="0"/>
                      <a:pt x="536" y="80"/>
                    </a:cubicBezTo>
                    <a:cubicBezTo>
                      <a:pt x="714" y="161"/>
                      <a:pt x="795" y="375"/>
                      <a:pt x="714" y="544"/>
                    </a:cubicBezTo>
                    <a:cubicBezTo>
                      <a:pt x="634" y="723"/>
                      <a:pt x="429" y="803"/>
                      <a:pt x="259" y="723"/>
                    </a:cubicBezTo>
                    <a:cubicBezTo>
                      <a:pt x="81" y="642"/>
                      <a:pt x="1" y="437"/>
                      <a:pt x="81" y="259"/>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921" name="Google Shape;921;p8"/>
              <p:cNvSpPr/>
              <p:nvPr/>
            </p:nvSpPr>
            <p:spPr>
              <a:xfrm>
                <a:off x="5888466" y="-76390"/>
                <a:ext cx="53746" cy="53746"/>
              </a:xfrm>
              <a:custGeom>
                <a:avLst/>
                <a:gdLst/>
                <a:ahLst/>
                <a:cxnLst/>
                <a:rect l="l" t="t" r="r" b="b"/>
                <a:pathLst>
                  <a:path w="795" h="795" extrusionOk="0">
                    <a:moveTo>
                      <a:pt x="90" y="241"/>
                    </a:moveTo>
                    <a:cubicBezTo>
                      <a:pt x="170" y="63"/>
                      <a:pt x="384" y="1"/>
                      <a:pt x="553" y="90"/>
                    </a:cubicBezTo>
                    <a:cubicBezTo>
                      <a:pt x="732" y="179"/>
                      <a:pt x="794" y="384"/>
                      <a:pt x="705" y="554"/>
                    </a:cubicBezTo>
                    <a:cubicBezTo>
                      <a:pt x="616" y="723"/>
                      <a:pt x="411" y="794"/>
                      <a:pt x="241" y="705"/>
                    </a:cubicBezTo>
                    <a:cubicBezTo>
                      <a:pt x="72" y="616"/>
                      <a:pt x="0" y="411"/>
                      <a:pt x="90" y="24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922" name="Google Shape;922;p8"/>
              <p:cNvSpPr/>
              <p:nvPr/>
            </p:nvSpPr>
            <p:spPr>
              <a:xfrm>
                <a:off x="6053692" y="14674"/>
                <a:ext cx="54354" cy="53746"/>
              </a:xfrm>
              <a:custGeom>
                <a:avLst/>
                <a:gdLst/>
                <a:ahLst/>
                <a:cxnLst/>
                <a:rect l="l" t="t" r="r" b="b"/>
                <a:pathLst>
                  <a:path w="804" h="795" extrusionOk="0">
                    <a:moveTo>
                      <a:pt x="99" y="224"/>
                    </a:moveTo>
                    <a:cubicBezTo>
                      <a:pt x="197" y="54"/>
                      <a:pt x="411" y="1"/>
                      <a:pt x="581" y="99"/>
                    </a:cubicBezTo>
                    <a:cubicBezTo>
                      <a:pt x="750" y="197"/>
                      <a:pt x="804" y="411"/>
                      <a:pt x="705" y="572"/>
                    </a:cubicBezTo>
                    <a:cubicBezTo>
                      <a:pt x="598" y="741"/>
                      <a:pt x="384" y="795"/>
                      <a:pt x="224" y="696"/>
                    </a:cubicBezTo>
                    <a:cubicBezTo>
                      <a:pt x="54" y="598"/>
                      <a:pt x="1" y="393"/>
                      <a:pt x="99" y="224"/>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923" name="Google Shape;923;p8"/>
              <p:cNvSpPr/>
              <p:nvPr/>
            </p:nvSpPr>
            <p:spPr>
              <a:xfrm>
                <a:off x="6212901" y="116621"/>
                <a:ext cx="53746" cy="53746"/>
              </a:xfrm>
              <a:custGeom>
                <a:avLst/>
                <a:gdLst/>
                <a:ahLst/>
                <a:cxnLst/>
                <a:rect l="l" t="t" r="r" b="b"/>
                <a:pathLst>
                  <a:path w="795" h="795" extrusionOk="0">
                    <a:moveTo>
                      <a:pt x="108" y="196"/>
                    </a:moveTo>
                    <a:cubicBezTo>
                      <a:pt x="224" y="36"/>
                      <a:pt x="438" y="0"/>
                      <a:pt x="590" y="107"/>
                    </a:cubicBezTo>
                    <a:cubicBezTo>
                      <a:pt x="750" y="223"/>
                      <a:pt x="795" y="446"/>
                      <a:pt x="679" y="598"/>
                    </a:cubicBezTo>
                    <a:cubicBezTo>
                      <a:pt x="572" y="759"/>
                      <a:pt x="358" y="794"/>
                      <a:pt x="197" y="687"/>
                    </a:cubicBezTo>
                    <a:cubicBezTo>
                      <a:pt x="45" y="571"/>
                      <a:pt x="1" y="357"/>
                      <a:pt x="108" y="196"/>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924" name="Google Shape;924;p8"/>
              <p:cNvSpPr/>
              <p:nvPr/>
            </p:nvSpPr>
            <p:spPr>
              <a:xfrm>
                <a:off x="6364876" y="228777"/>
                <a:ext cx="53746" cy="53138"/>
              </a:xfrm>
              <a:custGeom>
                <a:avLst/>
                <a:gdLst/>
                <a:ahLst/>
                <a:cxnLst/>
                <a:rect l="l" t="t" r="r" b="b"/>
                <a:pathLst>
                  <a:path w="795" h="786" extrusionOk="0">
                    <a:moveTo>
                      <a:pt x="126" y="179"/>
                    </a:moveTo>
                    <a:cubicBezTo>
                      <a:pt x="242" y="27"/>
                      <a:pt x="456" y="1"/>
                      <a:pt x="608" y="125"/>
                    </a:cubicBezTo>
                    <a:cubicBezTo>
                      <a:pt x="768" y="241"/>
                      <a:pt x="795" y="464"/>
                      <a:pt x="670" y="616"/>
                    </a:cubicBezTo>
                    <a:cubicBezTo>
                      <a:pt x="554" y="768"/>
                      <a:pt x="331" y="786"/>
                      <a:pt x="179" y="670"/>
                    </a:cubicBezTo>
                    <a:cubicBezTo>
                      <a:pt x="28" y="554"/>
                      <a:pt x="1" y="331"/>
                      <a:pt x="126" y="179"/>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925" name="Google Shape;925;p8"/>
              <p:cNvSpPr/>
              <p:nvPr/>
            </p:nvSpPr>
            <p:spPr>
              <a:xfrm>
                <a:off x="6510226" y="350601"/>
                <a:ext cx="53138" cy="51921"/>
              </a:xfrm>
              <a:custGeom>
                <a:avLst/>
                <a:gdLst/>
                <a:ahLst/>
                <a:cxnLst/>
                <a:rect l="l" t="t" r="r" b="b"/>
                <a:pathLst>
                  <a:path w="786" h="768" extrusionOk="0">
                    <a:moveTo>
                      <a:pt x="126" y="161"/>
                    </a:moveTo>
                    <a:cubicBezTo>
                      <a:pt x="251" y="9"/>
                      <a:pt x="474" y="1"/>
                      <a:pt x="625" y="125"/>
                    </a:cubicBezTo>
                    <a:cubicBezTo>
                      <a:pt x="768" y="259"/>
                      <a:pt x="786" y="473"/>
                      <a:pt x="652" y="616"/>
                    </a:cubicBezTo>
                    <a:cubicBezTo>
                      <a:pt x="527" y="759"/>
                      <a:pt x="304" y="768"/>
                      <a:pt x="162" y="643"/>
                    </a:cubicBezTo>
                    <a:cubicBezTo>
                      <a:pt x="10" y="518"/>
                      <a:pt x="1" y="304"/>
                      <a:pt x="126" y="16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926" name="Google Shape;926;p8"/>
              <p:cNvSpPr/>
              <p:nvPr/>
            </p:nvSpPr>
            <p:spPr>
              <a:xfrm>
                <a:off x="6775033" y="619599"/>
                <a:ext cx="52529" cy="52529"/>
              </a:xfrm>
              <a:custGeom>
                <a:avLst/>
                <a:gdLst/>
                <a:ahLst/>
                <a:cxnLst/>
                <a:rect l="l" t="t" r="r" b="b"/>
                <a:pathLst>
                  <a:path w="777" h="777" extrusionOk="0">
                    <a:moveTo>
                      <a:pt x="161" y="125"/>
                    </a:moveTo>
                    <a:cubicBezTo>
                      <a:pt x="304" y="0"/>
                      <a:pt x="527" y="18"/>
                      <a:pt x="652" y="161"/>
                    </a:cubicBezTo>
                    <a:cubicBezTo>
                      <a:pt x="776" y="313"/>
                      <a:pt x="759" y="536"/>
                      <a:pt x="616" y="660"/>
                    </a:cubicBezTo>
                    <a:cubicBezTo>
                      <a:pt x="473" y="776"/>
                      <a:pt x="250" y="768"/>
                      <a:pt x="125" y="616"/>
                    </a:cubicBezTo>
                    <a:cubicBezTo>
                      <a:pt x="0" y="473"/>
                      <a:pt x="18" y="259"/>
                      <a:pt x="161" y="125"/>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927" name="Google Shape;927;p8"/>
              <p:cNvSpPr/>
              <p:nvPr/>
            </p:nvSpPr>
            <p:spPr>
              <a:xfrm>
                <a:off x="6893814" y="766166"/>
                <a:ext cx="53746" cy="52529"/>
              </a:xfrm>
              <a:custGeom>
                <a:avLst/>
                <a:gdLst/>
                <a:ahLst/>
                <a:cxnLst/>
                <a:rect l="l" t="t" r="r" b="b"/>
                <a:pathLst>
                  <a:path w="795" h="777" extrusionOk="0">
                    <a:moveTo>
                      <a:pt x="179" y="116"/>
                    </a:moveTo>
                    <a:cubicBezTo>
                      <a:pt x="331" y="0"/>
                      <a:pt x="554" y="27"/>
                      <a:pt x="670" y="179"/>
                    </a:cubicBezTo>
                    <a:cubicBezTo>
                      <a:pt x="795" y="330"/>
                      <a:pt x="768" y="553"/>
                      <a:pt x="607" y="660"/>
                    </a:cubicBezTo>
                    <a:cubicBezTo>
                      <a:pt x="456" y="776"/>
                      <a:pt x="233" y="750"/>
                      <a:pt x="117" y="598"/>
                    </a:cubicBezTo>
                    <a:cubicBezTo>
                      <a:pt x="1" y="446"/>
                      <a:pt x="27" y="232"/>
                      <a:pt x="179" y="116"/>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928" name="Google Shape;928;p8"/>
              <p:cNvSpPr/>
              <p:nvPr/>
            </p:nvSpPr>
            <p:spPr>
              <a:xfrm>
                <a:off x="7003604" y="919358"/>
                <a:ext cx="53138" cy="54287"/>
              </a:xfrm>
              <a:custGeom>
                <a:avLst/>
                <a:gdLst/>
                <a:ahLst/>
                <a:cxnLst/>
                <a:rect l="l" t="t" r="r" b="b"/>
                <a:pathLst>
                  <a:path w="786" h="803" extrusionOk="0">
                    <a:moveTo>
                      <a:pt x="197" y="107"/>
                    </a:moveTo>
                    <a:cubicBezTo>
                      <a:pt x="357" y="0"/>
                      <a:pt x="571" y="45"/>
                      <a:pt x="678" y="205"/>
                    </a:cubicBezTo>
                    <a:cubicBezTo>
                      <a:pt x="785" y="375"/>
                      <a:pt x="741" y="589"/>
                      <a:pt x="580" y="696"/>
                    </a:cubicBezTo>
                    <a:cubicBezTo>
                      <a:pt x="420" y="803"/>
                      <a:pt x="206" y="758"/>
                      <a:pt x="98" y="598"/>
                    </a:cubicBezTo>
                    <a:cubicBezTo>
                      <a:pt x="0" y="428"/>
                      <a:pt x="45" y="214"/>
                      <a:pt x="197" y="107"/>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929" name="Google Shape;929;p8"/>
              <p:cNvSpPr/>
              <p:nvPr/>
            </p:nvSpPr>
            <p:spPr>
              <a:xfrm>
                <a:off x="7101901" y="1080325"/>
                <a:ext cx="54354" cy="53746"/>
              </a:xfrm>
              <a:custGeom>
                <a:avLst/>
                <a:gdLst/>
                <a:ahLst/>
                <a:cxnLst/>
                <a:rect l="l" t="t" r="r" b="b"/>
                <a:pathLst>
                  <a:path w="804" h="795" extrusionOk="0">
                    <a:moveTo>
                      <a:pt x="224" y="99"/>
                    </a:moveTo>
                    <a:cubicBezTo>
                      <a:pt x="393" y="1"/>
                      <a:pt x="607" y="55"/>
                      <a:pt x="705" y="224"/>
                    </a:cubicBezTo>
                    <a:cubicBezTo>
                      <a:pt x="803" y="394"/>
                      <a:pt x="741" y="608"/>
                      <a:pt x="571" y="706"/>
                    </a:cubicBezTo>
                    <a:cubicBezTo>
                      <a:pt x="411" y="795"/>
                      <a:pt x="197" y="741"/>
                      <a:pt x="99" y="572"/>
                    </a:cubicBezTo>
                    <a:cubicBezTo>
                      <a:pt x="0" y="402"/>
                      <a:pt x="63" y="197"/>
                      <a:pt x="224" y="99"/>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930" name="Google Shape;930;p8"/>
              <p:cNvSpPr/>
              <p:nvPr/>
            </p:nvSpPr>
            <p:spPr>
              <a:xfrm>
                <a:off x="7191139" y="1246835"/>
                <a:ext cx="54354" cy="53746"/>
              </a:xfrm>
              <a:custGeom>
                <a:avLst/>
                <a:gdLst/>
                <a:ahLst/>
                <a:cxnLst/>
                <a:rect l="l" t="t" r="r" b="b"/>
                <a:pathLst>
                  <a:path w="804" h="795" extrusionOk="0">
                    <a:moveTo>
                      <a:pt x="242" y="89"/>
                    </a:moveTo>
                    <a:cubicBezTo>
                      <a:pt x="411" y="0"/>
                      <a:pt x="625" y="72"/>
                      <a:pt x="714" y="241"/>
                    </a:cubicBezTo>
                    <a:cubicBezTo>
                      <a:pt x="804" y="419"/>
                      <a:pt x="732" y="625"/>
                      <a:pt x="563" y="714"/>
                    </a:cubicBezTo>
                    <a:cubicBezTo>
                      <a:pt x="384" y="794"/>
                      <a:pt x="170" y="723"/>
                      <a:pt x="90" y="553"/>
                    </a:cubicBezTo>
                    <a:cubicBezTo>
                      <a:pt x="1" y="384"/>
                      <a:pt x="72" y="179"/>
                      <a:pt x="242" y="89"/>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931" name="Google Shape;931;p8"/>
              <p:cNvSpPr/>
              <p:nvPr/>
            </p:nvSpPr>
            <p:spPr>
              <a:xfrm>
                <a:off x="7269560" y="1418686"/>
                <a:ext cx="53138" cy="53746"/>
              </a:xfrm>
              <a:custGeom>
                <a:avLst/>
                <a:gdLst/>
                <a:ahLst/>
                <a:cxnLst/>
                <a:rect l="l" t="t" r="r" b="b"/>
                <a:pathLst>
                  <a:path w="786" h="795" extrusionOk="0">
                    <a:moveTo>
                      <a:pt x="259" y="81"/>
                    </a:moveTo>
                    <a:cubicBezTo>
                      <a:pt x="438" y="1"/>
                      <a:pt x="643" y="90"/>
                      <a:pt x="714" y="268"/>
                    </a:cubicBezTo>
                    <a:cubicBezTo>
                      <a:pt x="786" y="447"/>
                      <a:pt x="696" y="652"/>
                      <a:pt x="518" y="723"/>
                    </a:cubicBezTo>
                    <a:cubicBezTo>
                      <a:pt x="340" y="795"/>
                      <a:pt x="143" y="714"/>
                      <a:pt x="72" y="536"/>
                    </a:cubicBezTo>
                    <a:cubicBezTo>
                      <a:pt x="1" y="357"/>
                      <a:pt x="90" y="152"/>
                      <a:pt x="259" y="8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932" name="Google Shape;932;p8"/>
              <p:cNvSpPr/>
              <p:nvPr/>
            </p:nvSpPr>
            <p:spPr>
              <a:xfrm>
                <a:off x="7335880" y="1596012"/>
                <a:ext cx="53138" cy="53138"/>
              </a:xfrm>
              <a:custGeom>
                <a:avLst/>
                <a:gdLst/>
                <a:ahLst/>
                <a:cxnLst/>
                <a:rect l="l" t="t" r="r" b="b"/>
                <a:pathLst>
                  <a:path w="786" h="786" extrusionOk="0">
                    <a:moveTo>
                      <a:pt x="277" y="63"/>
                    </a:moveTo>
                    <a:cubicBezTo>
                      <a:pt x="465" y="0"/>
                      <a:pt x="661" y="99"/>
                      <a:pt x="723" y="286"/>
                    </a:cubicBezTo>
                    <a:cubicBezTo>
                      <a:pt x="786" y="464"/>
                      <a:pt x="688" y="670"/>
                      <a:pt x="500" y="723"/>
                    </a:cubicBezTo>
                    <a:cubicBezTo>
                      <a:pt x="322" y="785"/>
                      <a:pt x="126" y="687"/>
                      <a:pt x="63" y="509"/>
                    </a:cubicBezTo>
                    <a:cubicBezTo>
                      <a:pt x="1" y="322"/>
                      <a:pt x="99" y="125"/>
                      <a:pt x="277" y="63"/>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933" name="Google Shape;933;p8"/>
              <p:cNvSpPr/>
              <p:nvPr/>
            </p:nvSpPr>
            <p:spPr>
              <a:xfrm>
                <a:off x="7391384" y="1776922"/>
                <a:ext cx="52529" cy="52529"/>
              </a:xfrm>
              <a:custGeom>
                <a:avLst/>
                <a:gdLst/>
                <a:ahLst/>
                <a:cxnLst/>
                <a:rect l="l" t="t" r="r" b="b"/>
                <a:pathLst>
                  <a:path w="777" h="777" extrusionOk="0">
                    <a:moveTo>
                      <a:pt x="295" y="54"/>
                    </a:moveTo>
                    <a:cubicBezTo>
                      <a:pt x="482" y="1"/>
                      <a:pt x="670" y="108"/>
                      <a:pt x="723" y="295"/>
                    </a:cubicBezTo>
                    <a:cubicBezTo>
                      <a:pt x="777" y="482"/>
                      <a:pt x="670" y="679"/>
                      <a:pt x="482" y="723"/>
                    </a:cubicBezTo>
                    <a:cubicBezTo>
                      <a:pt x="295" y="777"/>
                      <a:pt x="108" y="661"/>
                      <a:pt x="54" y="482"/>
                    </a:cubicBezTo>
                    <a:cubicBezTo>
                      <a:pt x="1" y="295"/>
                      <a:pt x="108" y="108"/>
                      <a:pt x="295" y="54"/>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934" name="Google Shape;934;p8"/>
              <p:cNvSpPr/>
              <p:nvPr/>
            </p:nvSpPr>
            <p:spPr>
              <a:xfrm>
                <a:off x="7436003" y="1961483"/>
                <a:ext cx="50771" cy="51312"/>
              </a:xfrm>
              <a:custGeom>
                <a:avLst/>
                <a:gdLst/>
                <a:ahLst/>
                <a:cxnLst/>
                <a:rect l="l" t="t" r="r" b="b"/>
                <a:pathLst>
                  <a:path w="751" h="759" extrusionOk="0">
                    <a:moveTo>
                      <a:pt x="304" y="36"/>
                    </a:moveTo>
                    <a:cubicBezTo>
                      <a:pt x="491" y="1"/>
                      <a:pt x="688" y="117"/>
                      <a:pt x="714" y="313"/>
                    </a:cubicBezTo>
                    <a:cubicBezTo>
                      <a:pt x="750" y="500"/>
                      <a:pt x="625" y="687"/>
                      <a:pt x="438" y="723"/>
                    </a:cubicBezTo>
                    <a:cubicBezTo>
                      <a:pt x="251" y="759"/>
                      <a:pt x="72" y="634"/>
                      <a:pt x="36" y="447"/>
                    </a:cubicBezTo>
                    <a:cubicBezTo>
                      <a:pt x="1" y="259"/>
                      <a:pt x="117" y="72"/>
                      <a:pt x="304" y="36"/>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935" name="Google Shape;935;p8"/>
              <p:cNvSpPr/>
              <p:nvPr/>
            </p:nvSpPr>
            <p:spPr>
              <a:xfrm>
                <a:off x="7467371" y="2147869"/>
                <a:ext cx="50163" cy="50704"/>
              </a:xfrm>
              <a:custGeom>
                <a:avLst/>
                <a:gdLst/>
                <a:ahLst/>
                <a:cxnLst/>
                <a:rect l="l" t="t" r="r" b="b"/>
                <a:pathLst>
                  <a:path w="742" h="750" extrusionOk="0">
                    <a:moveTo>
                      <a:pt x="322" y="27"/>
                    </a:moveTo>
                    <a:cubicBezTo>
                      <a:pt x="518" y="0"/>
                      <a:pt x="688" y="134"/>
                      <a:pt x="714" y="330"/>
                    </a:cubicBezTo>
                    <a:cubicBezTo>
                      <a:pt x="741" y="526"/>
                      <a:pt x="607" y="696"/>
                      <a:pt x="411" y="723"/>
                    </a:cubicBezTo>
                    <a:cubicBezTo>
                      <a:pt x="224" y="750"/>
                      <a:pt x="45" y="616"/>
                      <a:pt x="27" y="419"/>
                    </a:cubicBezTo>
                    <a:cubicBezTo>
                      <a:pt x="1" y="232"/>
                      <a:pt x="134" y="54"/>
                      <a:pt x="322" y="27"/>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936" name="Google Shape;936;p8"/>
              <p:cNvSpPr/>
              <p:nvPr/>
            </p:nvSpPr>
            <p:spPr>
              <a:xfrm>
                <a:off x="7487315" y="2336621"/>
                <a:ext cx="48878" cy="48946"/>
              </a:xfrm>
              <a:custGeom>
                <a:avLst/>
                <a:gdLst/>
                <a:ahLst/>
                <a:cxnLst/>
                <a:rect l="l" t="t" r="r" b="b"/>
                <a:pathLst>
                  <a:path w="723" h="724" extrusionOk="0">
                    <a:moveTo>
                      <a:pt x="330" y="18"/>
                    </a:moveTo>
                    <a:cubicBezTo>
                      <a:pt x="526" y="0"/>
                      <a:pt x="696" y="143"/>
                      <a:pt x="705" y="339"/>
                    </a:cubicBezTo>
                    <a:cubicBezTo>
                      <a:pt x="723" y="536"/>
                      <a:pt x="580" y="696"/>
                      <a:pt x="384" y="714"/>
                    </a:cubicBezTo>
                    <a:cubicBezTo>
                      <a:pt x="196" y="723"/>
                      <a:pt x="27" y="580"/>
                      <a:pt x="9" y="393"/>
                    </a:cubicBezTo>
                    <a:cubicBezTo>
                      <a:pt x="0" y="197"/>
                      <a:pt x="143" y="27"/>
                      <a:pt x="330" y="18"/>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937" name="Google Shape;937;p8"/>
              <p:cNvSpPr/>
              <p:nvPr/>
            </p:nvSpPr>
            <p:spPr>
              <a:xfrm>
                <a:off x="7495698" y="2525981"/>
                <a:ext cx="47729" cy="47729"/>
              </a:xfrm>
              <a:custGeom>
                <a:avLst/>
                <a:gdLst/>
                <a:ahLst/>
                <a:cxnLst/>
                <a:rect l="l" t="t" r="r" b="b"/>
                <a:pathLst>
                  <a:path w="706" h="706" extrusionOk="0">
                    <a:moveTo>
                      <a:pt x="340" y="10"/>
                    </a:moveTo>
                    <a:cubicBezTo>
                      <a:pt x="536" y="1"/>
                      <a:pt x="697" y="161"/>
                      <a:pt x="697" y="349"/>
                    </a:cubicBezTo>
                    <a:cubicBezTo>
                      <a:pt x="706" y="545"/>
                      <a:pt x="554" y="705"/>
                      <a:pt x="358" y="705"/>
                    </a:cubicBezTo>
                    <a:cubicBezTo>
                      <a:pt x="170" y="705"/>
                      <a:pt x="10" y="545"/>
                      <a:pt x="1" y="357"/>
                    </a:cubicBezTo>
                    <a:cubicBezTo>
                      <a:pt x="1" y="170"/>
                      <a:pt x="153" y="10"/>
                      <a:pt x="340" y="1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938" name="Google Shape;938;p8"/>
              <p:cNvSpPr/>
              <p:nvPr/>
            </p:nvSpPr>
            <p:spPr>
              <a:xfrm>
                <a:off x="7490898" y="2714733"/>
                <a:ext cx="48946" cy="48338"/>
              </a:xfrm>
              <a:custGeom>
                <a:avLst/>
                <a:gdLst/>
                <a:ahLst/>
                <a:cxnLst/>
                <a:rect l="l" t="t" r="r" b="b"/>
                <a:pathLst>
                  <a:path w="724" h="715" extrusionOk="0">
                    <a:moveTo>
                      <a:pt x="375" y="10"/>
                    </a:moveTo>
                    <a:cubicBezTo>
                      <a:pt x="572" y="19"/>
                      <a:pt x="723" y="179"/>
                      <a:pt x="705" y="376"/>
                    </a:cubicBezTo>
                    <a:cubicBezTo>
                      <a:pt x="696" y="572"/>
                      <a:pt x="527" y="715"/>
                      <a:pt x="331" y="706"/>
                    </a:cubicBezTo>
                    <a:cubicBezTo>
                      <a:pt x="143" y="688"/>
                      <a:pt x="1" y="527"/>
                      <a:pt x="9" y="340"/>
                    </a:cubicBezTo>
                    <a:cubicBezTo>
                      <a:pt x="27" y="144"/>
                      <a:pt x="188" y="1"/>
                      <a:pt x="375" y="1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939" name="Google Shape;939;p8"/>
              <p:cNvSpPr/>
              <p:nvPr/>
            </p:nvSpPr>
            <p:spPr>
              <a:xfrm>
                <a:off x="7473388" y="2901727"/>
                <a:ext cx="50163" cy="50095"/>
              </a:xfrm>
              <a:custGeom>
                <a:avLst/>
                <a:gdLst/>
                <a:ahLst/>
                <a:cxnLst/>
                <a:rect l="l" t="t" r="r" b="b"/>
                <a:pathLst>
                  <a:path w="742" h="741" extrusionOk="0">
                    <a:moveTo>
                      <a:pt x="411" y="27"/>
                    </a:moveTo>
                    <a:cubicBezTo>
                      <a:pt x="607" y="45"/>
                      <a:pt x="741" y="223"/>
                      <a:pt x="715" y="411"/>
                    </a:cubicBezTo>
                    <a:cubicBezTo>
                      <a:pt x="688" y="607"/>
                      <a:pt x="518" y="741"/>
                      <a:pt x="322" y="714"/>
                    </a:cubicBezTo>
                    <a:cubicBezTo>
                      <a:pt x="135" y="696"/>
                      <a:pt x="1" y="518"/>
                      <a:pt x="19" y="330"/>
                    </a:cubicBezTo>
                    <a:cubicBezTo>
                      <a:pt x="45" y="143"/>
                      <a:pt x="224" y="0"/>
                      <a:pt x="411" y="27"/>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940" name="Google Shape;940;p8"/>
              <p:cNvSpPr/>
              <p:nvPr/>
            </p:nvSpPr>
            <p:spPr>
              <a:xfrm>
                <a:off x="7444453" y="3088046"/>
                <a:ext cx="50771" cy="51380"/>
              </a:xfrm>
              <a:custGeom>
                <a:avLst/>
                <a:gdLst/>
                <a:ahLst/>
                <a:cxnLst/>
                <a:rect l="l" t="t" r="r" b="b"/>
                <a:pathLst>
                  <a:path w="751" h="760" extrusionOk="0">
                    <a:moveTo>
                      <a:pt x="438" y="37"/>
                    </a:moveTo>
                    <a:cubicBezTo>
                      <a:pt x="625" y="63"/>
                      <a:pt x="750" y="251"/>
                      <a:pt x="714" y="438"/>
                    </a:cubicBezTo>
                    <a:cubicBezTo>
                      <a:pt x="688" y="634"/>
                      <a:pt x="500" y="759"/>
                      <a:pt x="313" y="724"/>
                    </a:cubicBezTo>
                    <a:cubicBezTo>
                      <a:pt x="126" y="688"/>
                      <a:pt x="1" y="501"/>
                      <a:pt x="36" y="313"/>
                    </a:cubicBezTo>
                    <a:cubicBezTo>
                      <a:pt x="63" y="126"/>
                      <a:pt x="250" y="1"/>
                      <a:pt x="438" y="37"/>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941" name="Google Shape;941;p8"/>
              <p:cNvSpPr/>
              <p:nvPr/>
            </p:nvSpPr>
            <p:spPr>
              <a:xfrm>
                <a:off x="7404634" y="3271998"/>
                <a:ext cx="51380" cy="52529"/>
              </a:xfrm>
              <a:custGeom>
                <a:avLst/>
                <a:gdLst/>
                <a:ahLst/>
                <a:cxnLst/>
                <a:rect l="l" t="t" r="r" b="b"/>
                <a:pathLst>
                  <a:path w="760" h="777" extrusionOk="0">
                    <a:moveTo>
                      <a:pt x="456" y="45"/>
                    </a:moveTo>
                    <a:cubicBezTo>
                      <a:pt x="643" y="90"/>
                      <a:pt x="759" y="286"/>
                      <a:pt x="715" y="474"/>
                    </a:cubicBezTo>
                    <a:cubicBezTo>
                      <a:pt x="670" y="661"/>
                      <a:pt x="474" y="777"/>
                      <a:pt x="286" y="723"/>
                    </a:cubicBezTo>
                    <a:cubicBezTo>
                      <a:pt x="99" y="679"/>
                      <a:pt x="1" y="492"/>
                      <a:pt x="37" y="304"/>
                    </a:cubicBezTo>
                    <a:cubicBezTo>
                      <a:pt x="81" y="117"/>
                      <a:pt x="268" y="1"/>
                      <a:pt x="456" y="45"/>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942" name="Google Shape;942;p8"/>
              <p:cNvSpPr/>
              <p:nvPr/>
            </p:nvSpPr>
            <p:spPr>
              <a:xfrm>
                <a:off x="7350956" y="3453584"/>
                <a:ext cx="53138" cy="52529"/>
              </a:xfrm>
              <a:custGeom>
                <a:avLst/>
                <a:gdLst/>
                <a:ahLst/>
                <a:cxnLst/>
                <a:rect l="l" t="t" r="r" b="b"/>
                <a:pathLst>
                  <a:path w="786" h="777" extrusionOk="0">
                    <a:moveTo>
                      <a:pt x="500" y="54"/>
                    </a:moveTo>
                    <a:cubicBezTo>
                      <a:pt x="688" y="116"/>
                      <a:pt x="786" y="312"/>
                      <a:pt x="723" y="491"/>
                    </a:cubicBezTo>
                    <a:cubicBezTo>
                      <a:pt x="661" y="678"/>
                      <a:pt x="465" y="776"/>
                      <a:pt x="277" y="714"/>
                    </a:cubicBezTo>
                    <a:cubicBezTo>
                      <a:pt x="99" y="651"/>
                      <a:pt x="1" y="464"/>
                      <a:pt x="63" y="277"/>
                    </a:cubicBezTo>
                    <a:cubicBezTo>
                      <a:pt x="126" y="98"/>
                      <a:pt x="322" y="0"/>
                      <a:pt x="500" y="54"/>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943" name="Google Shape;943;p8"/>
              <p:cNvSpPr/>
              <p:nvPr/>
            </p:nvSpPr>
            <p:spPr>
              <a:xfrm>
                <a:off x="7287070" y="3630843"/>
                <a:ext cx="53138" cy="53138"/>
              </a:xfrm>
              <a:custGeom>
                <a:avLst/>
                <a:gdLst/>
                <a:ahLst/>
                <a:cxnLst/>
                <a:rect l="l" t="t" r="r" b="b"/>
                <a:pathLst>
                  <a:path w="786" h="786" extrusionOk="0">
                    <a:moveTo>
                      <a:pt x="518" y="63"/>
                    </a:moveTo>
                    <a:cubicBezTo>
                      <a:pt x="696" y="135"/>
                      <a:pt x="785" y="340"/>
                      <a:pt x="714" y="518"/>
                    </a:cubicBezTo>
                    <a:cubicBezTo>
                      <a:pt x="643" y="697"/>
                      <a:pt x="437" y="786"/>
                      <a:pt x="259" y="715"/>
                    </a:cubicBezTo>
                    <a:cubicBezTo>
                      <a:pt x="81" y="643"/>
                      <a:pt x="0" y="438"/>
                      <a:pt x="63" y="260"/>
                    </a:cubicBezTo>
                    <a:cubicBezTo>
                      <a:pt x="134" y="90"/>
                      <a:pt x="339" y="1"/>
                      <a:pt x="518" y="63"/>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944" name="Google Shape;944;p8"/>
              <p:cNvSpPr/>
              <p:nvPr/>
            </p:nvSpPr>
            <p:spPr>
              <a:xfrm>
                <a:off x="7212299" y="3803978"/>
                <a:ext cx="53138" cy="54354"/>
              </a:xfrm>
              <a:custGeom>
                <a:avLst/>
                <a:gdLst/>
                <a:ahLst/>
                <a:cxnLst/>
                <a:rect l="l" t="t" r="r" b="b"/>
                <a:pathLst>
                  <a:path w="786" h="804" extrusionOk="0">
                    <a:moveTo>
                      <a:pt x="535" y="80"/>
                    </a:moveTo>
                    <a:cubicBezTo>
                      <a:pt x="705" y="161"/>
                      <a:pt x="785" y="366"/>
                      <a:pt x="705" y="544"/>
                    </a:cubicBezTo>
                    <a:cubicBezTo>
                      <a:pt x="625" y="723"/>
                      <a:pt x="419" y="803"/>
                      <a:pt x="250" y="714"/>
                    </a:cubicBezTo>
                    <a:cubicBezTo>
                      <a:pt x="71" y="634"/>
                      <a:pt x="0" y="419"/>
                      <a:pt x="71" y="250"/>
                    </a:cubicBezTo>
                    <a:cubicBezTo>
                      <a:pt x="152" y="72"/>
                      <a:pt x="357" y="0"/>
                      <a:pt x="535" y="8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945" name="Google Shape;945;p8"/>
              <p:cNvSpPr/>
              <p:nvPr/>
            </p:nvSpPr>
            <p:spPr>
              <a:xfrm>
                <a:off x="7125427" y="3972246"/>
                <a:ext cx="54354" cy="53746"/>
              </a:xfrm>
              <a:custGeom>
                <a:avLst/>
                <a:gdLst/>
                <a:ahLst/>
                <a:cxnLst/>
                <a:rect l="l" t="t" r="r" b="b"/>
                <a:pathLst>
                  <a:path w="804" h="795" extrusionOk="0">
                    <a:moveTo>
                      <a:pt x="571" y="89"/>
                    </a:moveTo>
                    <a:cubicBezTo>
                      <a:pt x="741" y="179"/>
                      <a:pt x="803" y="393"/>
                      <a:pt x="705" y="562"/>
                    </a:cubicBezTo>
                    <a:cubicBezTo>
                      <a:pt x="607" y="732"/>
                      <a:pt x="393" y="794"/>
                      <a:pt x="223" y="696"/>
                    </a:cubicBezTo>
                    <a:cubicBezTo>
                      <a:pt x="63" y="598"/>
                      <a:pt x="0" y="393"/>
                      <a:pt x="99" y="223"/>
                    </a:cubicBezTo>
                    <a:cubicBezTo>
                      <a:pt x="188" y="63"/>
                      <a:pt x="402" y="0"/>
                      <a:pt x="571" y="89"/>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946" name="Google Shape;946;p8"/>
              <p:cNvSpPr/>
              <p:nvPr/>
            </p:nvSpPr>
            <p:spPr>
              <a:xfrm>
                <a:off x="7028347" y="4133821"/>
                <a:ext cx="54354" cy="53746"/>
              </a:xfrm>
              <a:custGeom>
                <a:avLst/>
                <a:gdLst/>
                <a:ahLst/>
                <a:cxnLst/>
                <a:rect l="l" t="t" r="r" b="b"/>
                <a:pathLst>
                  <a:path w="804" h="795" extrusionOk="0">
                    <a:moveTo>
                      <a:pt x="589" y="108"/>
                    </a:moveTo>
                    <a:cubicBezTo>
                      <a:pt x="749" y="206"/>
                      <a:pt x="803" y="420"/>
                      <a:pt x="696" y="590"/>
                    </a:cubicBezTo>
                    <a:cubicBezTo>
                      <a:pt x="589" y="750"/>
                      <a:pt x="375" y="795"/>
                      <a:pt x="214" y="697"/>
                    </a:cubicBezTo>
                    <a:cubicBezTo>
                      <a:pt x="54" y="590"/>
                      <a:pt x="0" y="376"/>
                      <a:pt x="107" y="215"/>
                    </a:cubicBezTo>
                    <a:cubicBezTo>
                      <a:pt x="214" y="55"/>
                      <a:pt x="428" y="1"/>
                      <a:pt x="589" y="108"/>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947" name="Google Shape;947;p8"/>
              <p:cNvSpPr/>
              <p:nvPr/>
            </p:nvSpPr>
            <p:spPr>
              <a:xfrm>
                <a:off x="6922208" y="4290055"/>
                <a:ext cx="53138" cy="53746"/>
              </a:xfrm>
              <a:custGeom>
                <a:avLst/>
                <a:gdLst/>
                <a:ahLst/>
                <a:cxnLst/>
                <a:rect l="l" t="t" r="r" b="b"/>
                <a:pathLst>
                  <a:path w="786" h="795" extrusionOk="0">
                    <a:moveTo>
                      <a:pt x="598" y="108"/>
                    </a:moveTo>
                    <a:cubicBezTo>
                      <a:pt x="749" y="224"/>
                      <a:pt x="785" y="447"/>
                      <a:pt x="678" y="598"/>
                    </a:cubicBezTo>
                    <a:cubicBezTo>
                      <a:pt x="562" y="759"/>
                      <a:pt x="348" y="794"/>
                      <a:pt x="187" y="679"/>
                    </a:cubicBezTo>
                    <a:cubicBezTo>
                      <a:pt x="36" y="563"/>
                      <a:pt x="0" y="348"/>
                      <a:pt x="116" y="188"/>
                    </a:cubicBezTo>
                    <a:cubicBezTo>
                      <a:pt x="223" y="36"/>
                      <a:pt x="437" y="1"/>
                      <a:pt x="598" y="108"/>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948" name="Google Shape;948;p8"/>
              <p:cNvSpPr/>
              <p:nvPr/>
            </p:nvSpPr>
            <p:spPr>
              <a:xfrm>
                <a:off x="6805793" y="4439056"/>
                <a:ext cx="53138" cy="52529"/>
              </a:xfrm>
              <a:custGeom>
                <a:avLst/>
                <a:gdLst/>
                <a:ahLst/>
                <a:cxnLst/>
                <a:rect l="l" t="t" r="r" b="b"/>
                <a:pathLst>
                  <a:path w="786" h="777" extrusionOk="0">
                    <a:moveTo>
                      <a:pt x="616" y="125"/>
                    </a:moveTo>
                    <a:cubicBezTo>
                      <a:pt x="767" y="250"/>
                      <a:pt x="785" y="464"/>
                      <a:pt x="660" y="616"/>
                    </a:cubicBezTo>
                    <a:cubicBezTo>
                      <a:pt x="527" y="758"/>
                      <a:pt x="304" y="776"/>
                      <a:pt x="161" y="651"/>
                    </a:cubicBezTo>
                    <a:cubicBezTo>
                      <a:pt x="18" y="526"/>
                      <a:pt x="0" y="312"/>
                      <a:pt x="125" y="161"/>
                    </a:cubicBezTo>
                    <a:cubicBezTo>
                      <a:pt x="250" y="18"/>
                      <a:pt x="473" y="0"/>
                      <a:pt x="616" y="125"/>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949" name="Google Shape;949;p8"/>
              <p:cNvSpPr/>
              <p:nvPr/>
            </p:nvSpPr>
            <p:spPr>
              <a:xfrm>
                <a:off x="6679710" y="4579538"/>
                <a:ext cx="52529" cy="52529"/>
              </a:xfrm>
              <a:custGeom>
                <a:avLst/>
                <a:gdLst/>
                <a:ahLst/>
                <a:cxnLst/>
                <a:rect l="l" t="t" r="r" b="b"/>
                <a:pathLst>
                  <a:path w="777" h="777" extrusionOk="0">
                    <a:moveTo>
                      <a:pt x="625" y="134"/>
                    </a:moveTo>
                    <a:cubicBezTo>
                      <a:pt x="768" y="268"/>
                      <a:pt x="777" y="491"/>
                      <a:pt x="643" y="625"/>
                    </a:cubicBezTo>
                    <a:cubicBezTo>
                      <a:pt x="509" y="768"/>
                      <a:pt x="286" y="777"/>
                      <a:pt x="143" y="643"/>
                    </a:cubicBezTo>
                    <a:cubicBezTo>
                      <a:pt x="10" y="509"/>
                      <a:pt x="1" y="286"/>
                      <a:pt x="135" y="152"/>
                    </a:cubicBezTo>
                    <a:cubicBezTo>
                      <a:pt x="268" y="10"/>
                      <a:pt x="491" y="1"/>
                      <a:pt x="625" y="134"/>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950" name="Google Shape;950;p8"/>
              <p:cNvSpPr/>
              <p:nvPr/>
            </p:nvSpPr>
            <p:spPr>
              <a:xfrm>
                <a:off x="6545853" y="4712246"/>
                <a:ext cx="51921" cy="52529"/>
              </a:xfrm>
              <a:custGeom>
                <a:avLst/>
                <a:gdLst/>
                <a:ahLst/>
                <a:cxnLst/>
                <a:rect l="l" t="t" r="r" b="b"/>
                <a:pathLst>
                  <a:path w="768" h="777" extrusionOk="0">
                    <a:moveTo>
                      <a:pt x="634" y="152"/>
                    </a:moveTo>
                    <a:cubicBezTo>
                      <a:pt x="768" y="286"/>
                      <a:pt x="759" y="509"/>
                      <a:pt x="616" y="643"/>
                    </a:cubicBezTo>
                    <a:cubicBezTo>
                      <a:pt x="473" y="776"/>
                      <a:pt x="259" y="776"/>
                      <a:pt x="125" y="634"/>
                    </a:cubicBezTo>
                    <a:cubicBezTo>
                      <a:pt x="0" y="491"/>
                      <a:pt x="9" y="268"/>
                      <a:pt x="143" y="134"/>
                    </a:cubicBezTo>
                    <a:cubicBezTo>
                      <a:pt x="286" y="0"/>
                      <a:pt x="500" y="9"/>
                      <a:pt x="634" y="152"/>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951" name="Google Shape;951;p8"/>
              <p:cNvSpPr/>
              <p:nvPr/>
            </p:nvSpPr>
            <p:spPr>
              <a:xfrm>
                <a:off x="6402329" y="4835894"/>
                <a:ext cx="53138" cy="52529"/>
              </a:xfrm>
              <a:custGeom>
                <a:avLst/>
                <a:gdLst/>
                <a:ahLst/>
                <a:cxnLst/>
                <a:rect l="l" t="t" r="r" b="b"/>
                <a:pathLst>
                  <a:path w="786" h="777" extrusionOk="0">
                    <a:moveTo>
                      <a:pt x="669" y="170"/>
                    </a:moveTo>
                    <a:cubicBezTo>
                      <a:pt x="785" y="321"/>
                      <a:pt x="767" y="535"/>
                      <a:pt x="607" y="660"/>
                    </a:cubicBezTo>
                    <a:cubicBezTo>
                      <a:pt x="455" y="776"/>
                      <a:pt x="241" y="758"/>
                      <a:pt x="116" y="607"/>
                    </a:cubicBezTo>
                    <a:cubicBezTo>
                      <a:pt x="0" y="455"/>
                      <a:pt x="18" y="241"/>
                      <a:pt x="170" y="116"/>
                    </a:cubicBezTo>
                    <a:cubicBezTo>
                      <a:pt x="321" y="0"/>
                      <a:pt x="544" y="27"/>
                      <a:pt x="669" y="17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952" name="Google Shape;952;p8"/>
              <p:cNvSpPr/>
              <p:nvPr/>
            </p:nvSpPr>
            <p:spPr>
              <a:xfrm>
                <a:off x="6251503" y="4949267"/>
                <a:ext cx="53746" cy="53746"/>
              </a:xfrm>
              <a:custGeom>
                <a:avLst/>
                <a:gdLst/>
                <a:ahLst/>
                <a:cxnLst/>
                <a:rect l="l" t="t" r="r" b="b"/>
                <a:pathLst>
                  <a:path w="795" h="795" extrusionOk="0">
                    <a:moveTo>
                      <a:pt x="679" y="196"/>
                    </a:moveTo>
                    <a:cubicBezTo>
                      <a:pt x="795" y="348"/>
                      <a:pt x="759" y="571"/>
                      <a:pt x="599" y="678"/>
                    </a:cubicBezTo>
                    <a:cubicBezTo>
                      <a:pt x="438" y="794"/>
                      <a:pt x="224" y="758"/>
                      <a:pt x="108" y="598"/>
                    </a:cubicBezTo>
                    <a:cubicBezTo>
                      <a:pt x="1" y="446"/>
                      <a:pt x="37" y="223"/>
                      <a:pt x="197" y="116"/>
                    </a:cubicBezTo>
                    <a:cubicBezTo>
                      <a:pt x="349" y="0"/>
                      <a:pt x="563" y="45"/>
                      <a:pt x="679" y="196"/>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953" name="Google Shape;953;p8"/>
              <p:cNvSpPr/>
              <p:nvPr/>
            </p:nvSpPr>
            <p:spPr>
              <a:xfrm>
                <a:off x="6094120" y="5054190"/>
                <a:ext cx="53746" cy="53746"/>
              </a:xfrm>
              <a:custGeom>
                <a:avLst/>
                <a:gdLst/>
                <a:ahLst/>
                <a:cxnLst/>
                <a:rect l="l" t="t" r="r" b="b"/>
                <a:pathLst>
                  <a:path w="795" h="795" extrusionOk="0">
                    <a:moveTo>
                      <a:pt x="696" y="206"/>
                    </a:moveTo>
                    <a:cubicBezTo>
                      <a:pt x="794" y="366"/>
                      <a:pt x="741" y="589"/>
                      <a:pt x="580" y="696"/>
                    </a:cubicBezTo>
                    <a:cubicBezTo>
                      <a:pt x="420" y="794"/>
                      <a:pt x="206" y="750"/>
                      <a:pt x="107" y="580"/>
                    </a:cubicBezTo>
                    <a:cubicBezTo>
                      <a:pt x="0" y="420"/>
                      <a:pt x="54" y="206"/>
                      <a:pt x="215" y="99"/>
                    </a:cubicBezTo>
                    <a:cubicBezTo>
                      <a:pt x="375" y="0"/>
                      <a:pt x="589" y="45"/>
                      <a:pt x="696" y="206"/>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954" name="Google Shape;954;p8"/>
              <p:cNvSpPr/>
              <p:nvPr/>
            </p:nvSpPr>
            <p:spPr>
              <a:xfrm>
                <a:off x="5930043" y="5148295"/>
                <a:ext cx="54354" cy="53746"/>
              </a:xfrm>
              <a:custGeom>
                <a:avLst/>
                <a:gdLst/>
                <a:ahLst/>
                <a:cxnLst/>
                <a:rect l="l" t="t" r="r" b="b"/>
                <a:pathLst>
                  <a:path w="804" h="795" extrusionOk="0">
                    <a:moveTo>
                      <a:pt x="715" y="241"/>
                    </a:moveTo>
                    <a:cubicBezTo>
                      <a:pt x="804" y="410"/>
                      <a:pt x="741" y="616"/>
                      <a:pt x="563" y="705"/>
                    </a:cubicBezTo>
                    <a:cubicBezTo>
                      <a:pt x="393" y="794"/>
                      <a:pt x="179" y="723"/>
                      <a:pt x="90" y="553"/>
                    </a:cubicBezTo>
                    <a:cubicBezTo>
                      <a:pt x="1" y="384"/>
                      <a:pt x="72" y="179"/>
                      <a:pt x="242" y="89"/>
                    </a:cubicBezTo>
                    <a:cubicBezTo>
                      <a:pt x="411" y="0"/>
                      <a:pt x="625" y="71"/>
                      <a:pt x="715" y="24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955" name="Google Shape;955;p8"/>
              <p:cNvSpPr/>
              <p:nvPr/>
            </p:nvSpPr>
            <p:spPr>
              <a:xfrm>
                <a:off x="5760626" y="5231516"/>
                <a:ext cx="54287" cy="53746"/>
              </a:xfrm>
              <a:custGeom>
                <a:avLst/>
                <a:gdLst/>
                <a:ahLst/>
                <a:cxnLst/>
                <a:rect l="l" t="t" r="r" b="b"/>
                <a:pathLst>
                  <a:path w="803" h="795" extrusionOk="0">
                    <a:moveTo>
                      <a:pt x="723" y="250"/>
                    </a:moveTo>
                    <a:cubicBezTo>
                      <a:pt x="803" y="428"/>
                      <a:pt x="723" y="634"/>
                      <a:pt x="544" y="714"/>
                    </a:cubicBezTo>
                    <a:cubicBezTo>
                      <a:pt x="366" y="794"/>
                      <a:pt x="161" y="714"/>
                      <a:pt x="80" y="535"/>
                    </a:cubicBezTo>
                    <a:cubicBezTo>
                      <a:pt x="0" y="366"/>
                      <a:pt x="80" y="152"/>
                      <a:pt x="259" y="80"/>
                    </a:cubicBezTo>
                    <a:cubicBezTo>
                      <a:pt x="428" y="0"/>
                      <a:pt x="633" y="80"/>
                      <a:pt x="723" y="25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956" name="Google Shape;956;p8"/>
              <p:cNvSpPr/>
              <p:nvPr/>
            </p:nvSpPr>
            <p:spPr>
              <a:xfrm>
                <a:off x="5586882" y="5303853"/>
                <a:ext cx="53138" cy="53746"/>
              </a:xfrm>
              <a:custGeom>
                <a:avLst/>
                <a:gdLst/>
                <a:ahLst/>
                <a:cxnLst/>
                <a:rect l="l" t="t" r="r" b="b"/>
                <a:pathLst>
                  <a:path w="786" h="795" extrusionOk="0">
                    <a:moveTo>
                      <a:pt x="715" y="268"/>
                    </a:moveTo>
                    <a:cubicBezTo>
                      <a:pt x="786" y="447"/>
                      <a:pt x="697" y="652"/>
                      <a:pt x="518" y="723"/>
                    </a:cubicBezTo>
                    <a:cubicBezTo>
                      <a:pt x="331" y="795"/>
                      <a:pt x="135" y="705"/>
                      <a:pt x="63" y="527"/>
                    </a:cubicBezTo>
                    <a:cubicBezTo>
                      <a:pt x="1" y="349"/>
                      <a:pt x="90" y="143"/>
                      <a:pt x="268" y="72"/>
                    </a:cubicBezTo>
                    <a:cubicBezTo>
                      <a:pt x="447" y="1"/>
                      <a:pt x="643" y="90"/>
                      <a:pt x="715" y="268"/>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957" name="Google Shape;957;p8"/>
              <p:cNvSpPr/>
              <p:nvPr/>
            </p:nvSpPr>
            <p:spPr>
              <a:xfrm>
                <a:off x="5408406" y="5365982"/>
                <a:ext cx="52529" cy="51921"/>
              </a:xfrm>
              <a:custGeom>
                <a:avLst/>
                <a:gdLst/>
                <a:ahLst/>
                <a:cxnLst/>
                <a:rect l="l" t="t" r="r" b="b"/>
                <a:pathLst>
                  <a:path w="777" h="768" extrusionOk="0">
                    <a:moveTo>
                      <a:pt x="723" y="286"/>
                    </a:moveTo>
                    <a:cubicBezTo>
                      <a:pt x="776" y="464"/>
                      <a:pt x="678" y="670"/>
                      <a:pt x="491" y="714"/>
                    </a:cubicBezTo>
                    <a:cubicBezTo>
                      <a:pt x="304" y="768"/>
                      <a:pt x="107" y="661"/>
                      <a:pt x="54" y="482"/>
                    </a:cubicBezTo>
                    <a:cubicBezTo>
                      <a:pt x="0" y="295"/>
                      <a:pt x="98" y="108"/>
                      <a:pt x="286" y="54"/>
                    </a:cubicBezTo>
                    <a:cubicBezTo>
                      <a:pt x="473" y="1"/>
                      <a:pt x="660" y="99"/>
                      <a:pt x="723" y="286"/>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958" name="Google Shape;958;p8"/>
              <p:cNvSpPr/>
              <p:nvPr/>
            </p:nvSpPr>
            <p:spPr>
              <a:xfrm>
                <a:off x="5226280" y="5414860"/>
                <a:ext cx="51921" cy="51921"/>
              </a:xfrm>
              <a:custGeom>
                <a:avLst/>
                <a:gdLst/>
                <a:ahLst/>
                <a:cxnLst/>
                <a:rect l="l" t="t" r="r" b="b"/>
                <a:pathLst>
                  <a:path w="768" h="768" extrusionOk="0">
                    <a:moveTo>
                      <a:pt x="723" y="303"/>
                    </a:moveTo>
                    <a:cubicBezTo>
                      <a:pt x="767" y="491"/>
                      <a:pt x="651" y="678"/>
                      <a:pt x="464" y="723"/>
                    </a:cubicBezTo>
                    <a:cubicBezTo>
                      <a:pt x="277" y="767"/>
                      <a:pt x="80" y="651"/>
                      <a:pt x="45" y="464"/>
                    </a:cubicBezTo>
                    <a:cubicBezTo>
                      <a:pt x="0" y="277"/>
                      <a:pt x="116" y="89"/>
                      <a:pt x="303" y="45"/>
                    </a:cubicBezTo>
                    <a:cubicBezTo>
                      <a:pt x="491" y="0"/>
                      <a:pt x="678" y="116"/>
                      <a:pt x="723" y="303"/>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959" name="Google Shape;959;p8"/>
              <p:cNvSpPr/>
              <p:nvPr/>
            </p:nvSpPr>
            <p:spPr>
              <a:xfrm>
                <a:off x="5041719" y="5452854"/>
                <a:ext cx="50704" cy="50704"/>
              </a:xfrm>
              <a:custGeom>
                <a:avLst/>
                <a:gdLst/>
                <a:ahLst/>
                <a:cxnLst/>
                <a:rect l="l" t="t" r="r" b="b"/>
                <a:pathLst>
                  <a:path w="750" h="750" extrusionOk="0">
                    <a:moveTo>
                      <a:pt x="723" y="312"/>
                    </a:moveTo>
                    <a:cubicBezTo>
                      <a:pt x="750" y="500"/>
                      <a:pt x="625" y="687"/>
                      <a:pt x="428" y="714"/>
                    </a:cubicBezTo>
                    <a:cubicBezTo>
                      <a:pt x="241" y="750"/>
                      <a:pt x="63" y="625"/>
                      <a:pt x="27" y="437"/>
                    </a:cubicBezTo>
                    <a:cubicBezTo>
                      <a:pt x="0" y="250"/>
                      <a:pt x="125" y="63"/>
                      <a:pt x="312" y="36"/>
                    </a:cubicBezTo>
                    <a:cubicBezTo>
                      <a:pt x="509" y="0"/>
                      <a:pt x="687" y="125"/>
                      <a:pt x="723" y="312"/>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960" name="Google Shape;960;p8"/>
              <p:cNvSpPr/>
              <p:nvPr/>
            </p:nvSpPr>
            <p:spPr>
              <a:xfrm>
                <a:off x="4855333" y="5479355"/>
                <a:ext cx="49554" cy="50163"/>
              </a:xfrm>
              <a:custGeom>
                <a:avLst/>
                <a:gdLst/>
                <a:ahLst/>
                <a:cxnLst/>
                <a:rect l="l" t="t" r="r" b="b"/>
                <a:pathLst>
                  <a:path w="733" h="742" extrusionOk="0">
                    <a:moveTo>
                      <a:pt x="714" y="322"/>
                    </a:moveTo>
                    <a:cubicBezTo>
                      <a:pt x="732" y="518"/>
                      <a:pt x="589" y="688"/>
                      <a:pt x="402" y="714"/>
                    </a:cubicBezTo>
                    <a:cubicBezTo>
                      <a:pt x="206" y="741"/>
                      <a:pt x="36" y="590"/>
                      <a:pt x="18" y="402"/>
                    </a:cubicBezTo>
                    <a:cubicBezTo>
                      <a:pt x="1" y="206"/>
                      <a:pt x="134" y="45"/>
                      <a:pt x="331" y="19"/>
                    </a:cubicBezTo>
                    <a:cubicBezTo>
                      <a:pt x="518" y="1"/>
                      <a:pt x="688" y="135"/>
                      <a:pt x="714" y="322"/>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961" name="Google Shape;961;p8"/>
              <p:cNvSpPr/>
              <p:nvPr/>
            </p:nvSpPr>
            <p:spPr>
              <a:xfrm>
                <a:off x="4667798" y="5493214"/>
                <a:ext cx="48270" cy="47729"/>
              </a:xfrm>
              <a:custGeom>
                <a:avLst/>
                <a:gdLst/>
                <a:ahLst/>
                <a:cxnLst/>
                <a:rect l="l" t="t" r="r" b="b"/>
                <a:pathLst>
                  <a:path w="714" h="706" extrusionOk="0">
                    <a:moveTo>
                      <a:pt x="696" y="349"/>
                    </a:moveTo>
                    <a:cubicBezTo>
                      <a:pt x="714" y="536"/>
                      <a:pt x="562" y="697"/>
                      <a:pt x="366" y="706"/>
                    </a:cubicBezTo>
                    <a:cubicBezTo>
                      <a:pt x="170" y="706"/>
                      <a:pt x="9" y="554"/>
                      <a:pt x="0" y="367"/>
                    </a:cubicBezTo>
                    <a:cubicBezTo>
                      <a:pt x="0" y="170"/>
                      <a:pt x="143" y="10"/>
                      <a:pt x="339" y="10"/>
                    </a:cubicBezTo>
                    <a:cubicBezTo>
                      <a:pt x="526" y="1"/>
                      <a:pt x="687" y="153"/>
                      <a:pt x="696" y="349"/>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962" name="Google Shape;962;p8"/>
              <p:cNvSpPr/>
              <p:nvPr/>
            </p:nvSpPr>
            <p:spPr>
              <a:xfrm>
                <a:off x="4478370" y="5494431"/>
                <a:ext cx="48338" cy="47729"/>
              </a:xfrm>
              <a:custGeom>
                <a:avLst/>
                <a:gdLst/>
                <a:ahLst/>
                <a:cxnLst/>
                <a:rect l="l" t="t" r="r" b="b"/>
                <a:pathLst>
                  <a:path w="715" h="706" extrusionOk="0">
                    <a:moveTo>
                      <a:pt x="706" y="367"/>
                    </a:moveTo>
                    <a:cubicBezTo>
                      <a:pt x="706" y="554"/>
                      <a:pt x="545" y="706"/>
                      <a:pt x="349" y="706"/>
                    </a:cubicBezTo>
                    <a:cubicBezTo>
                      <a:pt x="153" y="697"/>
                      <a:pt x="1" y="536"/>
                      <a:pt x="10" y="349"/>
                    </a:cubicBezTo>
                    <a:cubicBezTo>
                      <a:pt x="19" y="152"/>
                      <a:pt x="179" y="1"/>
                      <a:pt x="367" y="10"/>
                    </a:cubicBezTo>
                    <a:cubicBezTo>
                      <a:pt x="563" y="10"/>
                      <a:pt x="715" y="170"/>
                      <a:pt x="706" y="367"/>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963" name="Google Shape;963;p8"/>
              <p:cNvSpPr/>
              <p:nvPr/>
            </p:nvSpPr>
            <p:spPr>
              <a:xfrm>
                <a:off x="4289010" y="5483614"/>
                <a:ext cx="49554" cy="48878"/>
              </a:xfrm>
              <a:custGeom>
                <a:avLst/>
                <a:gdLst/>
                <a:ahLst/>
                <a:cxnLst/>
                <a:rect l="l" t="t" r="r" b="b"/>
                <a:pathLst>
                  <a:path w="733" h="723" extrusionOk="0">
                    <a:moveTo>
                      <a:pt x="723" y="393"/>
                    </a:moveTo>
                    <a:cubicBezTo>
                      <a:pt x="705" y="580"/>
                      <a:pt x="536" y="723"/>
                      <a:pt x="340" y="705"/>
                    </a:cubicBezTo>
                    <a:cubicBezTo>
                      <a:pt x="143" y="696"/>
                      <a:pt x="1" y="527"/>
                      <a:pt x="19" y="339"/>
                    </a:cubicBezTo>
                    <a:cubicBezTo>
                      <a:pt x="36" y="143"/>
                      <a:pt x="206" y="0"/>
                      <a:pt x="402" y="18"/>
                    </a:cubicBezTo>
                    <a:cubicBezTo>
                      <a:pt x="590" y="27"/>
                      <a:pt x="732" y="196"/>
                      <a:pt x="723" y="393"/>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964" name="Google Shape;964;p8"/>
              <p:cNvSpPr/>
              <p:nvPr/>
            </p:nvSpPr>
            <p:spPr>
              <a:xfrm>
                <a:off x="4100866" y="5461304"/>
                <a:ext cx="50704" cy="50095"/>
              </a:xfrm>
              <a:custGeom>
                <a:avLst/>
                <a:gdLst/>
                <a:ahLst/>
                <a:cxnLst/>
                <a:rect l="l" t="t" r="r" b="b"/>
                <a:pathLst>
                  <a:path w="750" h="741" extrusionOk="0">
                    <a:moveTo>
                      <a:pt x="723" y="419"/>
                    </a:moveTo>
                    <a:cubicBezTo>
                      <a:pt x="696" y="607"/>
                      <a:pt x="518" y="741"/>
                      <a:pt x="322" y="714"/>
                    </a:cubicBezTo>
                    <a:cubicBezTo>
                      <a:pt x="134" y="687"/>
                      <a:pt x="0" y="500"/>
                      <a:pt x="36" y="312"/>
                    </a:cubicBezTo>
                    <a:cubicBezTo>
                      <a:pt x="63" y="125"/>
                      <a:pt x="241" y="0"/>
                      <a:pt x="429" y="27"/>
                    </a:cubicBezTo>
                    <a:cubicBezTo>
                      <a:pt x="616" y="54"/>
                      <a:pt x="750" y="223"/>
                      <a:pt x="723" y="419"/>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965" name="Google Shape;965;p8"/>
              <p:cNvSpPr/>
              <p:nvPr/>
            </p:nvSpPr>
            <p:spPr>
              <a:xfrm>
                <a:off x="3915089" y="5425677"/>
                <a:ext cx="51312" cy="51380"/>
              </a:xfrm>
              <a:custGeom>
                <a:avLst/>
                <a:gdLst/>
                <a:ahLst/>
                <a:cxnLst/>
                <a:rect l="l" t="t" r="r" b="b"/>
                <a:pathLst>
                  <a:path w="759" h="760" extrusionOk="0">
                    <a:moveTo>
                      <a:pt x="723" y="456"/>
                    </a:moveTo>
                    <a:cubicBezTo>
                      <a:pt x="679" y="643"/>
                      <a:pt x="500" y="759"/>
                      <a:pt x="304" y="723"/>
                    </a:cubicBezTo>
                    <a:cubicBezTo>
                      <a:pt x="117" y="679"/>
                      <a:pt x="1" y="491"/>
                      <a:pt x="36" y="304"/>
                    </a:cubicBezTo>
                    <a:cubicBezTo>
                      <a:pt x="81" y="117"/>
                      <a:pt x="268" y="1"/>
                      <a:pt x="456" y="36"/>
                    </a:cubicBezTo>
                    <a:cubicBezTo>
                      <a:pt x="643" y="81"/>
                      <a:pt x="759" y="268"/>
                      <a:pt x="723" y="456"/>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966" name="Google Shape;966;p8"/>
              <p:cNvSpPr/>
              <p:nvPr/>
            </p:nvSpPr>
            <p:spPr>
              <a:xfrm>
                <a:off x="3731137" y="5378624"/>
                <a:ext cx="53138" cy="52597"/>
              </a:xfrm>
              <a:custGeom>
                <a:avLst/>
                <a:gdLst/>
                <a:ahLst/>
                <a:cxnLst/>
                <a:rect l="l" t="t" r="r" b="b"/>
                <a:pathLst>
                  <a:path w="786" h="778" extrusionOk="0">
                    <a:moveTo>
                      <a:pt x="732" y="483"/>
                    </a:moveTo>
                    <a:cubicBezTo>
                      <a:pt x="679" y="670"/>
                      <a:pt x="483" y="777"/>
                      <a:pt x="295" y="724"/>
                    </a:cubicBezTo>
                    <a:cubicBezTo>
                      <a:pt x="108" y="670"/>
                      <a:pt x="1" y="474"/>
                      <a:pt x="54" y="295"/>
                    </a:cubicBezTo>
                    <a:cubicBezTo>
                      <a:pt x="117" y="108"/>
                      <a:pt x="304" y="1"/>
                      <a:pt x="491" y="54"/>
                    </a:cubicBezTo>
                    <a:cubicBezTo>
                      <a:pt x="670" y="108"/>
                      <a:pt x="786" y="295"/>
                      <a:pt x="732" y="483"/>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967" name="Google Shape;967;p8"/>
              <p:cNvSpPr/>
              <p:nvPr/>
            </p:nvSpPr>
            <p:spPr>
              <a:xfrm>
                <a:off x="3550835" y="5321363"/>
                <a:ext cx="53746" cy="52529"/>
              </a:xfrm>
              <a:custGeom>
                <a:avLst/>
                <a:gdLst/>
                <a:ahLst/>
                <a:cxnLst/>
                <a:rect l="l" t="t" r="r" b="b"/>
                <a:pathLst>
                  <a:path w="795" h="777" extrusionOk="0">
                    <a:moveTo>
                      <a:pt x="732" y="491"/>
                    </a:moveTo>
                    <a:cubicBezTo>
                      <a:pt x="669" y="678"/>
                      <a:pt x="464" y="777"/>
                      <a:pt x="286" y="714"/>
                    </a:cubicBezTo>
                    <a:cubicBezTo>
                      <a:pt x="99" y="652"/>
                      <a:pt x="0" y="446"/>
                      <a:pt x="72" y="268"/>
                    </a:cubicBezTo>
                    <a:cubicBezTo>
                      <a:pt x="134" y="90"/>
                      <a:pt x="339" y="0"/>
                      <a:pt x="518" y="54"/>
                    </a:cubicBezTo>
                    <a:cubicBezTo>
                      <a:pt x="696" y="116"/>
                      <a:pt x="794" y="313"/>
                      <a:pt x="732" y="49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968" name="Google Shape;968;p8"/>
              <p:cNvSpPr/>
              <p:nvPr/>
            </p:nvSpPr>
            <p:spPr>
              <a:xfrm>
                <a:off x="3375334" y="5250784"/>
                <a:ext cx="53746" cy="53746"/>
              </a:xfrm>
              <a:custGeom>
                <a:avLst/>
                <a:gdLst/>
                <a:ahLst/>
                <a:cxnLst/>
                <a:rect l="l" t="t" r="r" b="b"/>
                <a:pathLst>
                  <a:path w="795" h="795" extrusionOk="0">
                    <a:moveTo>
                      <a:pt x="714" y="545"/>
                    </a:moveTo>
                    <a:cubicBezTo>
                      <a:pt x="643" y="714"/>
                      <a:pt x="437" y="795"/>
                      <a:pt x="259" y="714"/>
                    </a:cubicBezTo>
                    <a:cubicBezTo>
                      <a:pt x="81" y="634"/>
                      <a:pt x="0" y="429"/>
                      <a:pt x="81" y="250"/>
                    </a:cubicBezTo>
                    <a:cubicBezTo>
                      <a:pt x="161" y="81"/>
                      <a:pt x="366" y="1"/>
                      <a:pt x="536" y="81"/>
                    </a:cubicBezTo>
                    <a:cubicBezTo>
                      <a:pt x="714" y="152"/>
                      <a:pt x="794" y="366"/>
                      <a:pt x="714" y="545"/>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969" name="Google Shape;969;p8"/>
              <p:cNvSpPr/>
              <p:nvPr/>
            </p:nvSpPr>
            <p:spPr>
              <a:xfrm>
                <a:off x="3204632" y="5169996"/>
                <a:ext cx="53746" cy="53746"/>
              </a:xfrm>
              <a:custGeom>
                <a:avLst/>
                <a:gdLst/>
                <a:ahLst/>
                <a:cxnLst/>
                <a:rect l="l" t="t" r="r" b="b"/>
                <a:pathLst>
                  <a:path w="795" h="795" extrusionOk="0">
                    <a:moveTo>
                      <a:pt x="714" y="553"/>
                    </a:moveTo>
                    <a:cubicBezTo>
                      <a:pt x="625" y="723"/>
                      <a:pt x="411" y="794"/>
                      <a:pt x="242" y="705"/>
                    </a:cubicBezTo>
                    <a:cubicBezTo>
                      <a:pt x="72" y="616"/>
                      <a:pt x="1" y="402"/>
                      <a:pt x="90" y="232"/>
                    </a:cubicBezTo>
                    <a:cubicBezTo>
                      <a:pt x="179" y="63"/>
                      <a:pt x="393" y="0"/>
                      <a:pt x="563" y="81"/>
                    </a:cubicBezTo>
                    <a:cubicBezTo>
                      <a:pt x="732" y="170"/>
                      <a:pt x="795" y="384"/>
                      <a:pt x="714" y="553"/>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970" name="Google Shape;970;p8"/>
              <p:cNvSpPr/>
              <p:nvPr/>
            </p:nvSpPr>
            <p:spPr>
              <a:xfrm>
                <a:off x="3038798" y="5078933"/>
                <a:ext cx="54354" cy="53138"/>
              </a:xfrm>
              <a:custGeom>
                <a:avLst/>
                <a:gdLst/>
                <a:ahLst/>
                <a:cxnLst/>
                <a:rect l="l" t="t" r="r" b="b"/>
                <a:pathLst>
                  <a:path w="804" h="786" extrusionOk="0">
                    <a:moveTo>
                      <a:pt x="705" y="571"/>
                    </a:moveTo>
                    <a:cubicBezTo>
                      <a:pt x="616" y="732"/>
                      <a:pt x="393" y="785"/>
                      <a:pt x="232" y="687"/>
                    </a:cubicBezTo>
                    <a:cubicBezTo>
                      <a:pt x="63" y="598"/>
                      <a:pt x="0" y="384"/>
                      <a:pt x="107" y="214"/>
                    </a:cubicBezTo>
                    <a:cubicBezTo>
                      <a:pt x="206" y="54"/>
                      <a:pt x="420" y="0"/>
                      <a:pt x="589" y="89"/>
                    </a:cubicBezTo>
                    <a:cubicBezTo>
                      <a:pt x="750" y="188"/>
                      <a:pt x="803" y="402"/>
                      <a:pt x="705" y="57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971" name="Google Shape;971;p8"/>
              <p:cNvSpPr/>
              <p:nvPr/>
            </p:nvSpPr>
            <p:spPr>
              <a:xfrm>
                <a:off x="2880806" y="4976377"/>
                <a:ext cx="53138" cy="54354"/>
              </a:xfrm>
              <a:custGeom>
                <a:avLst/>
                <a:gdLst/>
                <a:ahLst/>
                <a:cxnLst/>
                <a:rect l="l" t="t" r="r" b="b"/>
                <a:pathLst>
                  <a:path w="786" h="804" extrusionOk="0">
                    <a:moveTo>
                      <a:pt x="678" y="607"/>
                    </a:moveTo>
                    <a:cubicBezTo>
                      <a:pt x="571" y="768"/>
                      <a:pt x="357" y="804"/>
                      <a:pt x="196" y="688"/>
                    </a:cubicBezTo>
                    <a:cubicBezTo>
                      <a:pt x="36" y="580"/>
                      <a:pt x="0" y="357"/>
                      <a:pt x="107" y="197"/>
                    </a:cubicBezTo>
                    <a:cubicBezTo>
                      <a:pt x="214" y="45"/>
                      <a:pt x="428" y="1"/>
                      <a:pt x="589" y="117"/>
                    </a:cubicBezTo>
                    <a:cubicBezTo>
                      <a:pt x="741" y="224"/>
                      <a:pt x="785" y="447"/>
                      <a:pt x="678" y="607"/>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972" name="Google Shape;972;p8"/>
              <p:cNvSpPr/>
              <p:nvPr/>
            </p:nvSpPr>
            <p:spPr>
              <a:xfrm>
                <a:off x="2728763" y="4864829"/>
                <a:ext cx="53205" cy="53138"/>
              </a:xfrm>
              <a:custGeom>
                <a:avLst/>
                <a:gdLst/>
                <a:ahLst/>
                <a:cxnLst/>
                <a:rect l="l" t="t" r="r" b="b"/>
                <a:pathLst>
                  <a:path w="787" h="786" extrusionOk="0">
                    <a:moveTo>
                      <a:pt x="670" y="607"/>
                    </a:moveTo>
                    <a:cubicBezTo>
                      <a:pt x="554" y="759"/>
                      <a:pt x="331" y="785"/>
                      <a:pt x="179" y="669"/>
                    </a:cubicBezTo>
                    <a:cubicBezTo>
                      <a:pt x="28" y="544"/>
                      <a:pt x="1" y="330"/>
                      <a:pt x="117" y="179"/>
                    </a:cubicBezTo>
                    <a:cubicBezTo>
                      <a:pt x="242" y="27"/>
                      <a:pt x="456" y="0"/>
                      <a:pt x="608" y="116"/>
                    </a:cubicBezTo>
                    <a:cubicBezTo>
                      <a:pt x="759" y="241"/>
                      <a:pt x="786" y="455"/>
                      <a:pt x="670" y="607"/>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973" name="Google Shape;973;p8"/>
              <p:cNvSpPr/>
              <p:nvPr/>
            </p:nvSpPr>
            <p:spPr>
              <a:xfrm>
                <a:off x="2583481" y="4744223"/>
                <a:ext cx="53138" cy="52529"/>
              </a:xfrm>
              <a:custGeom>
                <a:avLst/>
                <a:gdLst/>
                <a:ahLst/>
                <a:cxnLst/>
                <a:rect l="l" t="t" r="r" b="b"/>
                <a:pathLst>
                  <a:path w="786" h="777" extrusionOk="0">
                    <a:moveTo>
                      <a:pt x="660" y="616"/>
                    </a:moveTo>
                    <a:cubicBezTo>
                      <a:pt x="535" y="758"/>
                      <a:pt x="312" y="776"/>
                      <a:pt x="170" y="642"/>
                    </a:cubicBezTo>
                    <a:cubicBezTo>
                      <a:pt x="18" y="517"/>
                      <a:pt x="0" y="303"/>
                      <a:pt x="134" y="161"/>
                    </a:cubicBezTo>
                    <a:cubicBezTo>
                      <a:pt x="259" y="18"/>
                      <a:pt x="482" y="0"/>
                      <a:pt x="633" y="125"/>
                    </a:cubicBezTo>
                    <a:cubicBezTo>
                      <a:pt x="776" y="250"/>
                      <a:pt x="785" y="473"/>
                      <a:pt x="660" y="616"/>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974" name="Google Shape;974;p8"/>
              <p:cNvSpPr/>
              <p:nvPr/>
            </p:nvSpPr>
            <p:spPr>
              <a:xfrm>
                <a:off x="2447731" y="4613949"/>
                <a:ext cx="51380" cy="52529"/>
              </a:xfrm>
              <a:custGeom>
                <a:avLst/>
                <a:gdLst/>
                <a:ahLst/>
                <a:cxnLst/>
                <a:rect l="l" t="t" r="r" b="b"/>
                <a:pathLst>
                  <a:path w="760" h="777" extrusionOk="0">
                    <a:moveTo>
                      <a:pt x="625" y="642"/>
                    </a:moveTo>
                    <a:cubicBezTo>
                      <a:pt x="491" y="776"/>
                      <a:pt x="268" y="767"/>
                      <a:pt x="135" y="633"/>
                    </a:cubicBezTo>
                    <a:cubicBezTo>
                      <a:pt x="1" y="491"/>
                      <a:pt x="1" y="268"/>
                      <a:pt x="144" y="134"/>
                    </a:cubicBezTo>
                    <a:cubicBezTo>
                      <a:pt x="277" y="0"/>
                      <a:pt x="500" y="0"/>
                      <a:pt x="634" y="143"/>
                    </a:cubicBezTo>
                    <a:cubicBezTo>
                      <a:pt x="759" y="277"/>
                      <a:pt x="759" y="500"/>
                      <a:pt x="625" y="642"/>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975" name="Google Shape;975;p8"/>
              <p:cNvSpPr/>
              <p:nvPr/>
            </p:nvSpPr>
            <p:spPr>
              <a:xfrm>
                <a:off x="2319282" y="4474616"/>
                <a:ext cx="52529" cy="53138"/>
              </a:xfrm>
              <a:custGeom>
                <a:avLst/>
                <a:gdLst/>
                <a:ahLst/>
                <a:cxnLst/>
                <a:rect l="l" t="t" r="r" b="b"/>
                <a:pathLst>
                  <a:path w="777" h="786" extrusionOk="0">
                    <a:moveTo>
                      <a:pt x="616" y="652"/>
                    </a:moveTo>
                    <a:cubicBezTo>
                      <a:pt x="473" y="785"/>
                      <a:pt x="259" y="768"/>
                      <a:pt x="125" y="616"/>
                    </a:cubicBezTo>
                    <a:cubicBezTo>
                      <a:pt x="1" y="473"/>
                      <a:pt x="18" y="250"/>
                      <a:pt x="161" y="125"/>
                    </a:cubicBezTo>
                    <a:cubicBezTo>
                      <a:pt x="313" y="0"/>
                      <a:pt x="527" y="18"/>
                      <a:pt x="652" y="161"/>
                    </a:cubicBezTo>
                    <a:cubicBezTo>
                      <a:pt x="777" y="304"/>
                      <a:pt x="768" y="527"/>
                      <a:pt x="616" y="652"/>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976" name="Google Shape;976;p8"/>
              <p:cNvSpPr/>
              <p:nvPr/>
            </p:nvSpPr>
            <p:spPr>
              <a:xfrm>
                <a:off x="2199284" y="4328049"/>
                <a:ext cx="53746" cy="53138"/>
              </a:xfrm>
              <a:custGeom>
                <a:avLst/>
                <a:gdLst/>
                <a:ahLst/>
                <a:cxnLst/>
                <a:rect l="l" t="t" r="r" b="b"/>
                <a:pathLst>
                  <a:path w="795" h="786" extrusionOk="0">
                    <a:moveTo>
                      <a:pt x="616" y="670"/>
                    </a:moveTo>
                    <a:cubicBezTo>
                      <a:pt x="464" y="786"/>
                      <a:pt x="241" y="759"/>
                      <a:pt x="125" y="607"/>
                    </a:cubicBezTo>
                    <a:cubicBezTo>
                      <a:pt x="0" y="447"/>
                      <a:pt x="27" y="232"/>
                      <a:pt x="188" y="117"/>
                    </a:cubicBezTo>
                    <a:cubicBezTo>
                      <a:pt x="339" y="1"/>
                      <a:pt x="562" y="27"/>
                      <a:pt x="678" y="179"/>
                    </a:cubicBezTo>
                    <a:cubicBezTo>
                      <a:pt x="794" y="331"/>
                      <a:pt x="768" y="554"/>
                      <a:pt x="616" y="67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977" name="Google Shape;977;p8"/>
              <p:cNvSpPr/>
              <p:nvPr/>
            </p:nvSpPr>
            <p:spPr>
              <a:xfrm>
                <a:off x="2090103" y="4173640"/>
                <a:ext cx="53746" cy="54354"/>
              </a:xfrm>
              <a:custGeom>
                <a:avLst/>
                <a:gdLst/>
                <a:ahLst/>
                <a:cxnLst/>
                <a:rect l="l" t="t" r="r" b="b"/>
                <a:pathLst>
                  <a:path w="795" h="804" extrusionOk="0">
                    <a:moveTo>
                      <a:pt x="589" y="697"/>
                    </a:moveTo>
                    <a:cubicBezTo>
                      <a:pt x="429" y="804"/>
                      <a:pt x="215" y="759"/>
                      <a:pt x="108" y="590"/>
                    </a:cubicBezTo>
                    <a:cubicBezTo>
                      <a:pt x="1" y="429"/>
                      <a:pt x="45" y="206"/>
                      <a:pt x="206" y="108"/>
                    </a:cubicBezTo>
                    <a:cubicBezTo>
                      <a:pt x="375" y="1"/>
                      <a:pt x="589" y="45"/>
                      <a:pt x="688" y="206"/>
                    </a:cubicBezTo>
                    <a:cubicBezTo>
                      <a:pt x="795" y="367"/>
                      <a:pt x="750" y="590"/>
                      <a:pt x="589" y="697"/>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978" name="Google Shape;978;p8"/>
              <p:cNvSpPr/>
              <p:nvPr/>
            </p:nvSpPr>
            <p:spPr>
              <a:xfrm>
                <a:off x="1991197" y="4012606"/>
                <a:ext cx="53746" cy="54354"/>
              </a:xfrm>
              <a:custGeom>
                <a:avLst/>
                <a:gdLst/>
                <a:ahLst/>
                <a:cxnLst/>
                <a:rect l="l" t="t" r="r" b="b"/>
                <a:pathLst>
                  <a:path w="795" h="804" extrusionOk="0">
                    <a:moveTo>
                      <a:pt x="571" y="706"/>
                    </a:moveTo>
                    <a:cubicBezTo>
                      <a:pt x="402" y="804"/>
                      <a:pt x="188" y="741"/>
                      <a:pt x="99" y="572"/>
                    </a:cubicBezTo>
                    <a:cubicBezTo>
                      <a:pt x="1" y="402"/>
                      <a:pt x="54" y="197"/>
                      <a:pt x="224" y="99"/>
                    </a:cubicBezTo>
                    <a:cubicBezTo>
                      <a:pt x="393" y="1"/>
                      <a:pt x="607" y="63"/>
                      <a:pt x="696" y="233"/>
                    </a:cubicBezTo>
                    <a:cubicBezTo>
                      <a:pt x="795" y="393"/>
                      <a:pt x="732" y="607"/>
                      <a:pt x="571" y="706"/>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979" name="Google Shape;979;p8"/>
              <p:cNvSpPr/>
              <p:nvPr/>
            </p:nvSpPr>
            <p:spPr>
              <a:xfrm>
                <a:off x="1901959" y="3846772"/>
                <a:ext cx="53746" cy="53138"/>
              </a:xfrm>
              <a:custGeom>
                <a:avLst/>
                <a:gdLst/>
                <a:ahLst/>
                <a:cxnLst/>
                <a:rect l="l" t="t" r="r" b="b"/>
                <a:pathLst>
                  <a:path w="795" h="786" extrusionOk="0">
                    <a:moveTo>
                      <a:pt x="553" y="705"/>
                    </a:moveTo>
                    <a:cubicBezTo>
                      <a:pt x="384" y="786"/>
                      <a:pt x="179" y="723"/>
                      <a:pt x="89" y="545"/>
                    </a:cubicBezTo>
                    <a:cubicBezTo>
                      <a:pt x="0" y="375"/>
                      <a:pt x="63" y="161"/>
                      <a:pt x="241" y="81"/>
                    </a:cubicBezTo>
                    <a:cubicBezTo>
                      <a:pt x="411" y="1"/>
                      <a:pt x="625" y="72"/>
                      <a:pt x="714" y="241"/>
                    </a:cubicBezTo>
                    <a:cubicBezTo>
                      <a:pt x="794" y="411"/>
                      <a:pt x="732" y="616"/>
                      <a:pt x="553" y="705"/>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980" name="Google Shape;980;p8"/>
              <p:cNvSpPr/>
              <p:nvPr/>
            </p:nvSpPr>
            <p:spPr>
              <a:xfrm>
                <a:off x="1824146" y="3674313"/>
                <a:ext cx="53138" cy="54354"/>
              </a:xfrm>
              <a:custGeom>
                <a:avLst/>
                <a:gdLst/>
                <a:ahLst/>
                <a:cxnLst/>
                <a:rect l="l" t="t" r="r" b="b"/>
                <a:pathLst>
                  <a:path w="786" h="804" extrusionOk="0">
                    <a:moveTo>
                      <a:pt x="527" y="723"/>
                    </a:moveTo>
                    <a:cubicBezTo>
                      <a:pt x="348" y="803"/>
                      <a:pt x="143" y="714"/>
                      <a:pt x="72" y="535"/>
                    </a:cubicBezTo>
                    <a:cubicBezTo>
                      <a:pt x="0" y="348"/>
                      <a:pt x="90" y="143"/>
                      <a:pt x="268" y="72"/>
                    </a:cubicBezTo>
                    <a:cubicBezTo>
                      <a:pt x="446" y="0"/>
                      <a:pt x="643" y="89"/>
                      <a:pt x="714" y="268"/>
                    </a:cubicBezTo>
                    <a:cubicBezTo>
                      <a:pt x="785" y="446"/>
                      <a:pt x="696" y="651"/>
                      <a:pt x="527" y="723"/>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981" name="Google Shape;981;p8"/>
              <p:cNvSpPr/>
              <p:nvPr/>
            </p:nvSpPr>
            <p:spPr>
              <a:xfrm>
                <a:off x="1757826" y="3498203"/>
                <a:ext cx="53138" cy="53138"/>
              </a:xfrm>
              <a:custGeom>
                <a:avLst/>
                <a:gdLst/>
                <a:ahLst/>
                <a:cxnLst/>
                <a:rect l="l" t="t" r="r" b="b"/>
                <a:pathLst>
                  <a:path w="786" h="786" extrusionOk="0">
                    <a:moveTo>
                      <a:pt x="509" y="714"/>
                    </a:moveTo>
                    <a:cubicBezTo>
                      <a:pt x="330" y="785"/>
                      <a:pt x="125" y="687"/>
                      <a:pt x="63" y="500"/>
                    </a:cubicBezTo>
                    <a:cubicBezTo>
                      <a:pt x="0" y="312"/>
                      <a:pt x="98" y="116"/>
                      <a:pt x="286" y="54"/>
                    </a:cubicBezTo>
                    <a:cubicBezTo>
                      <a:pt x="464" y="0"/>
                      <a:pt x="660" y="98"/>
                      <a:pt x="723" y="277"/>
                    </a:cubicBezTo>
                    <a:cubicBezTo>
                      <a:pt x="785" y="455"/>
                      <a:pt x="687" y="651"/>
                      <a:pt x="509" y="714"/>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982" name="Google Shape;982;p8"/>
              <p:cNvSpPr/>
              <p:nvPr/>
            </p:nvSpPr>
            <p:spPr>
              <a:xfrm>
                <a:off x="1702931" y="3317834"/>
                <a:ext cx="52529" cy="51988"/>
              </a:xfrm>
              <a:custGeom>
                <a:avLst/>
                <a:gdLst/>
                <a:ahLst/>
                <a:cxnLst/>
                <a:rect l="l" t="t" r="r" b="b"/>
                <a:pathLst>
                  <a:path w="777" h="769" extrusionOk="0">
                    <a:moveTo>
                      <a:pt x="482" y="723"/>
                    </a:moveTo>
                    <a:cubicBezTo>
                      <a:pt x="304" y="768"/>
                      <a:pt x="107" y="661"/>
                      <a:pt x="54" y="474"/>
                    </a:cubicBezTo>
                    <a:cubicBezTo>
                      <a:pt x="0" y="286"/>
                      <a:pt x="107" y="99"/>
                      <a:pt x="295" y="45"/>
                    </a:cubicBezTo>
                    <a:cubicBezTo>
                      <a:pt x="482" y="1"/>
                      <a:pt x="669" y="108"/>
                      <a:pt x="723" y="295"/>
                    </a:cubicBezTo>
                    <a:cubicBezTo>
                      <a:pt x="776" y="474"/>
                      <a:pt x="669" y="670"/>
                      <a:pt x="482" y="723"/>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983" name="Google Shape;983;p8"/>
              <p:cNvSpPr/>
              <p:nvPr/>
            </p:nvSpPr>
            <p:spPr>
              <a:xfrm>
                <a:off x="1660070" y="3134490"/>
                <a:ext cx="50771" cy="51380"/>
              </a:xfrm>
              <a:custGeom>
                <a:avLst/>
                <a:gdLst/>
                <a:ahLst/>
                <a:cxnLst/>
                <a:rect l="l" t="t" r="r" b="b"/>
                <a:pathLst>
                  <a:path w="751" h="760" extrusionOk="0">
                    <a:moveTo>
                      <a:pt x="447" y="723"/>
                    </a:moveTo>
                    <a:cubicBezTo>
                      <a:pt x="260" y="759"/>
                      <a:pt x="63" y="643"/>
                      <a:pt x="37" y="447"/>
                    </a:cubicBezTo>
                    <a:cubicBezTo>
                      <a:pt x="1" y="260"/>
                      <a:pt x="126" y="72"/>
                      <a:pt x="313" y="37"/>
                    </a:cubicBezTo>
                    <a:cubicBezTo>
                      <a:pt x="500" y="1"/>
                      <a:pt x="679" y="126"/>
                      <a:pt x="715" y="313"/>
                    </a:cubicBezTo>
                    <a:cubicBezTo>
                      <a:pt x="750" y="500"/>
                      <a:pt x="643" y="679"/>
                      <a:pt x="447" y="723"/>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984" name="Google Shape;984;p8"/>
              <p:cNvSpPr/>
              <p:nvPr/>
            </p:nvSpPr>
            <p:spPr>
              <a:xfrm>
                <a:off x="1629919" y="2948780"/>
                <a:ext cx="49554" cy="50095"/>
              </a:xfrm>
              <a:custGeom>
                <a:avLst/>
                <a:gdLst/>
                <a:ahLst/>
                <a:cxnLst/>
                <a:rect l="l" t="t" r="r" b="b"/>
                <a:pathLst>
                  <a:path w="733" h="741" extrusionOk="0">
                    <a:moveTo>
                      <a:pt x="411" y="714"/>
                    </a:moveTo>
                    <a:cubicBezTo>
                      <a:pt x="224" y="741"/>
                      <a:pt x="45" y="607"/>
                      <a:pt x="19" y="420"/>
                    </a:cubicBezTo>
                    <a:cubicBezTo>
                      <a:pt x="1" y="223"/>
                      <a:pt x="135" y="45"/>
                      <a:pt x="322" y="27"/>
                    </a:cubicBezTo>
                    <a:cubicBezTo>
                      <a:pt x="509" y="0"/>
                      <a:pt x="688" y="134"/>
                      <a:pt x="715" y="321"/>
                    </a:cubicBezTo>
                    <a:cubicBezTo>
                      <a:pt x="732" y="509"/>
                      <a:pt x="599" y="687"/>
                      <a:pt x="411" y="714"/>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985" name="Google Shape;985;p8"/>
              <p:cNvSpPr/>
              <p:nvPr/>
            </p:nvSpPr>
            <p:spPr>
              <a:xfrm>
                <a:off x="1610651" y="2761177"/>
                <a:ext cx="48878" cy="49554"/>
              </a:xfrm>
              <a:custGeom>
                <a:avLst/>
                <a:gdLst/>
                <a:ahLst/>
                <a:cxnLst/>
                <a:rect l="l" t="t" r="r" b="b"/>
                <a:pathLst>
                  <a:path w="723" h="733" extrusionOk="0">
                    <a:moveTo>
                      <a:pt x="393" y="714"/>
                    </a:moveTo>
                    <a:cubicBezTo>
                      <a:pt x="197" y="732"/>
                      <a:pt x="36" y="581"/>
                      <a:pt x="18" y="393"/>
                    </a:cubicBezTo>
                    <a:cubicBezTo>
                      <a:pt x="0" y="197"/>
                      <a:pt x="143" y="28"/>
                      <a:pt x="339" y="19"/>
                    </a:cubicBezTo>
                    <a:cubicBezTo>
                      <a:pt x="527" y="1"/>
                      <a:pt x="696" y="152"/>
                      <a:pt x="714" y="340"/>
                    </a:cubicBezTo>
                    <a:cubicBezTo>
                      <a:pt x="723" y="527"/>
                      <a:pt x="580" y="697"/>
                      <a:pt x="393" y="714"/>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986" name="Google Shape;986;p8"/>
              <p:cNvSpPr/>
              <p:nvPr/>
            </p:nvSpPr>
            <p:spPr>
              <a:xfrm>
                <a:off x="1603418" y="2573642"/>
                <a:ext cx="47729" cy="47121"/>
              </a:xfrm>
              <a:custGeom>
                <a:avLst/>
                <a:gdLst/>
                <a:ahLst/>
                <a:cxnLst/>
                <a:rect l="l" t="t" r="r" b="b"/>
                <a:pathLst>
                  <a:path w="706" h="697" extrusionOk="0">
                    <a:moveTo>
                      <a:pt x="366" y="696"/>
                    </a:moveTo>
                    <a:cubicBezTo>
                      <a:pt x="170" y="696"/>
                      <a:pt x="9" y="545"/>
                      <a:pt x="9" y="348"/>
                    </a:cubicBezTo>
                    <a:cubicBezTo>
                      <a:pt x="0" y="152"/>
                      <a:pt x="152" y="0"/>
                      <a:pt x="348" y="0"/>
                    </a:cubicBezTo>
                    <a:cubicBezTo>
                      <a:pt x="536" y="0"/>
                      <a:pt x="696" y="152"/>
                      <a:pt x="705" y="348"/>
                    </a:cubicBezTo>
                    <a:cubicBezTo>
                      <a:pt x="705" y="536"/>
                      <a:pt x="553" y="696"/>
                      <a:pt x="366" y="696"/>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987" name="Google Shape;987;p8"/>
              <p:cNvSpPr/>
              <p:nvPr/>
            </p:nvSpPr>
            <p:spPr>
              <a:xfrm>
                <a:off x="6649576" y="482376"/>
                <a:ext cx="53138" cy="51921"/>
              </a:xfrm>
              <a:custGeom>
                <a:avLst/>
                <a:gdLst/>
                <a:ahLst/>
                <a:cxnLst/>
                <a:rect l="l" t="t" r="r" b="b"/>
                <a:pathLst>
                  <a:path w="786" h="768" extrusionOk="0">
                    <a:moveTo>
                      <a:pt x="126" y="161"/>
                    </a:moveTo>
                    <a:cubicBezTo>
                      <a:pt x="251" y="9"/>
                      <a:pt x="474" y="1"/>
                      <a:pt x="625" y="125"/>
                    </a:cubicBezTo>
                    <a:cubicBezTo>
                      <a:pt x="768" y="259"/>
                      <a:pt x="786" y="473"/>
                      <a:pt x="652" y="616"/>
                    </a:cubicBezTo>
                    <a:cubicBezTo>
                      <a:pt x="527" y="759"/>
                      <a:pt x="304" y="768"/>
                      <a:pt x="162" y="643"/>
                    </a:cubicBezTo>
                    <a:cubicBezTo>
                      <a:pt x="10" y="518"/>
                      <a:pt x="1" y="304"/>
                      <a:pt x="126" y="16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grpSp>
      <p:sp>
        <p:nvSpPr>
          <p:cNvPr id="988" name="Google Shape;988;p8"/>
          <p:cNvSpPr/>
          <p:nvPr/>
        </p:nvSpPr>
        <p:spPr>
          <a:xfrm rot="-5400000" flipH="1">
            <a:off x="-73837" y="5784223"/>
            <a:ext cx="2627213" cy="709167"/>
          </a:xfrm>
          <a:custGeom>
            <a:avLst/>
            <a:gdLst/>
            <a:ahLst/>
            <a:cxnLst/>
            <a:rect l="l" t="t" r="r" b="b"/>
            <a:pathLst>
              <a:path w="35712" h="5996" extrusionOk="0">
                <a:moveTo>
                  <a:pt x="35711" y="0"/>
                </a:moveTo>
                <a:lnTo>
                  <a:pt x="5924" y="0"/>
                </a:lnTo>
                <a:lnTo>
                  <a:pt x="0" y="5995"/>
                </a:lnTo>
                <a:lnTo>
                  <a:pt x="35711" y="5995"/>
                </a:lnTo>
                <a:close/>
              </a:path>
            </a:pathLst>
          </a:custGeom>
          <a:gradFill>
            <a:gsLst>
              <a:gs pos="0">
                <a:schemeClr val="accent3"/>
              </a:gs>
              <a:gs pos="43000">
                <a:srgbClr val="DCDCDC">
                  <a:alpha val="41568"/>
                </a:srgbClr>
              </a:gs>
              <a:gs pos="100000">
                <a:srgbClr val="FFFFFF">
                  <a:alpha val="0"/>
                </a:srgbClr>
              </a:gs>
            </a:gsLst>
            <a:lin ang="10800025" scaled="0"/>
          </a:gra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989" name="Google Shape;989;p8"/>
          <p:cNvSpPr/>
          <p:nvPr/>
        </p:nvSpPr>
        <p:spPr>
          <a:xfrm rot="-5400000" flipH="1">
            <a:off x="9638779" y="5784223"/>
            <a:ext cx="2627213" cy="709167"/>
          </a:xfrm>
          <a:custGeom>
            <a:avLst/>
            <a:gdLst/>
            <a:ahLst/>
            <a:cxnLst/>
            <a:rect l="l" t="t" r="r" b="b"/>
            <a:pathLst>
              <a:path w="35712" h="5996" extrusionOk="0">
                <a:moveTo>
                  <a:pt x="35711" y="0"/>
                </a:moveTo>
                <a:lnTo>
                  <a:pt x="5924" y="0"/>
                </a:lnTo>
                <a:lnTo>
                  <a:pt x="0" y="5995"/>
                </a:lnTo>
                <a:lnTo>
                  <a:pt x="35711" y="5995"/>
                </a:lnTo>
                <a:close/>
              </a:path>
            </a:pathLst>
          </a:custGeom>
          <a:gradFill>
            <a:gsLst>
              <a:gs pos="0">
                <a:schemeClr val="accent3"/>
              </a:gs>
              <a:gs pos="43000">
                <a:srgbClr val="DCDCDC">
                  <a:alpha val="41568"/>
                </a:srgbClr>
              </a:gs>
              <a:gs pos="100000">
                <a:srgbClr val="FFFFFF">
                  <a:alpha val="0"/>
                </a:srgbClr>
              </a:gs>
            </a:gsLst>
            <a:lin ang="10800025" scaled="0"/>
          </a:gra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990" name="Google Shape;990;p8"/>
          <p:cNvSpPr/>
          <p:nvPr/>
        </p:nvSpPr>
        <p:spPr>
          <a:xfrm flipH="1">
            <a:off x="-416237" y="283690"/>
            <a:ext cx="2627213" cy="709167"/>
          </a:xfrm>
          <a:custGeom>
            <a:avLst/>
            <a:gdLst/>
            <a:ahLst/>
            <a:cxnLst/>
            <a:rect l="l" t="t" r="r" b="b"/>
            <a:pathLst>
              <a:path w="35712" h="5996" extrusionOk="0">
                <a:moveTo>
                  <a:pt x="35711" y="0"/>
                </a:moveTo>
                <a:lnTo>
                  <a:pt x="5924" y="0"/>
                </a:lnTo>
                <a:lnTo>
                  <a:pt x="0" y="5995"/>
                </a:lnTo>
                <a:lnTo>
                  <a:pt x="35711" y="5995"/>
                </a:lnTo>
                <a:close/>
              </a:path>
            </a:pathLst>
          </a:custGeom>
          <a:gradFill>
            <a:gsLst>
              <a:gs pos="0">
                <a:schemeClr val="accent3"/>
              </a:gs>
              <a:gs pos="43000">
                <a:srgbClr val="DCDCDC">
                  <a:alpha val="41568"/>
                </a:srgbClr>
              </a:gs>
              <a:gs pos="100000">
                <a:srgbClr val="FFFFFF">
                  <a:alpha val="0"/>
                </a:srgbClr>
              </a:gs>
            </a:gsLst>
            <a:lin ang="10800025" scaled="0"/>
          </a:gra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991" name="Google Shape;991;p8"/>
          <p:cNvSpPr txBox="1">
            <a:spLocks noGrp="1"/>
          </p:cNvSpPr>
          <p:nvPr>
            <p:ph type="title"/>
          </p:nvPr>
        </p:nvSpPr>
        <p:spPr>
          <a:xfrm>
            <a:off x="2634667" y="2036500"/>
            <a:ext cx="6922800" cy="2654000"/>
          </a:xfrm>
          <a:prstGeom prst="rect">
            <a:avLst/>
          </a:prstGeom>
        </p:spPr>
        <p:txBody>
          <a:bodyPr spcFirstLastPara="1" wrap="square" lIns="91425" tIns="91425" rIns="91425" bIns="91425" anchor="ctr" anchorCtr="0">
            <a:noAutofit/>
          </a:bodyPr>
          <a:lstStyle>
            <a:lvl1pPr lvl="0" algn="ctr">
              <a:spcBef>
                <a:spcPts val="0"/>
              </a:spcBef>
              <a:spcAft>
                <a:spcPts val="0"/>
              </a:spcAft>
              <a:buSzPts val="4800"/>
              <a:buNone/>
              <a:defRPr sz="6667"/>
            </a:lvl1pPr>
            <a:lvl2pPr lvl="1">
              <a:spcBef>
                <a:spcPts val="0"/>
              </a:spcBef>
              <a:spcAft>
                <a:spcPts val="0"/>
              </a:spcAft>
              <a:buSzPts val="4800"/>
              <a:buNone/>
              <a:defRPr sz="6400"/>
            </a:lvl2pPr>
            <a:lvl3pPr lvl="2">
              <a:spcBef>
                <a:spcPts val="0"/>
              </a:spcBef>
              <a:spcAft>
                <a:spcPts val="0"/>
              </a:spcAft>
              <a:buSzPts val="4800"/>
              <a:buNone/>
              <a:defRPr sz="6400"/>
            </a:lvl3pPr>
            <a:lvl4pPr lvl="3">
              <a:spcBef>
                <a:spcPts val="0"/>
              </a:spcBef>
              <a:spcAft>
                <a:spcPts val="0"/>
              </a:spcAft>
              <a:buSzPts val="4800"/>
              <a:buNone/>
              <a:defRPr sz="6400"/>
            </a:lvl4pPr>
            <a:lvl5pPr lvl="4">
              <a:spcBef>
                <a:spcPts val="0"/>
              </a:spcBef>
              <a:spcAft>
                <a:spcPts val="0"/>
              </a:spcAft>
              <a:buSzPts val="4800"/>
              <a:buNone/>
              <a:defRPr sz="6400"/>
            </a:lvl5pPr>
            <a:lvl6pPr lvl="5">
              <a:spcBef>
                <a:spcPts val="0"/>
              </a:spcBef>
              <a:spcAft>
                <a:spcPts val="0"/>
              </a:spcAft>
              <a:buSzPts val="4800"/>
              <a:buNone/>
              <a:defRPr sz="6400"/>
            </a:lvl6pPr>
            <a:lvl7pPr lvl="6">
              <a:spcBef>
                <a:spcPts val="0"/>
              </a:spcBef>
              <a:spcAft>
                <a:spcPts val="0"/>
              </a:spcAft>
              <a:buSzPts val="4800"/>
              <a:buNone/>
              <a:defRPr sz="6400"/>
            </a:lvl7pPr>
            <a:lvl8pPr lvl="7">
              <a:spcBef>
                <a:spcPts val="0"/>
              </a:spcBef>
              <a:spcAft>
                <a:spcPts val="0"/>
              </a:spcAft>
              <a:buSzPts val="4800"/>
              <a:buNone/>
              <a:defRPr sz="6400"/>
            </a:lvl8pPr>
            <a:lvl9pPr lvl="8">
              <a:spcBef>
                <a:spcPts val="0"/>
              </a:spcBef>
              <a:spcAft>
                <a:spcPts val="0"/>
              </a:spcAft>
              <a:buSzPts val="4800"/>
              <a:buNone/>
              <a:defRPr sz="6400"/>
            </a:lvl9pPr>
          </a:lstStyle>
          <a:p>
            <a:r>
              <a:rPr lang="en-GB"/>
              <a:t>Click to edit Master title style</a:t>
            </a:r>
            <a:endParaRPr/>
          </a:p>
        </p:txBody>
      </p:sp>
    </p:spTree>
    <p:extLst>
      <p:ext uri="{BB962C8B-B14F-4D97-AF65-F5344CB8AC3E}">
        <p14:creationId xmlns:p14="http://schemas.microsoft.com/office/powerpoint/2010/main" val="13584073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 title and description">
    <p:spTree>
      <p:nvGrpSpPr>
        <p:cNvPr id="1" name="Shape 992"/>
        <p:cNvGrpSpPr/>
        <p:nvPr/>
      </p:nvGrpSpPr>
      <p:grpSpPr>
        <a:xfrm>
          <a:off x="0" y="0"/>
          <a:ext cx="0" cy="0"/>
          <a:chOff x="0" y="0"/>
          <a:chExt cx="0" cy="0"/>
        </a:xfrm>
      </p:grpSpPr>
      <p:sp>
        <p:nvSpPr>
          <p:cNvPr id="993" name="Google Shape;993;p9"/>
          <p:cNvSpPr/>
          <p:nvPr/>
        </p:nvSpPr>
        <p:spPr>
          <a:xfrm rot="5400000">
            <a:off x="380267" y="600267"/>
            <a:ext cx="1781600" cy="350800"/>
          </a:xfrm>
          <a:prstGeom prst="parallelogram">
            <a:avLst>
              <a:gd name="adj" fmla="val 25000"/>
            </a:avLst>
          </a:prstGeom>
          <a:gradFill>
            <a:gsLst>
              <a:gs pos="0">
                <a:schemeClr val="accent3"/>
              </a:gs>
              <a:gs pos="43000">
                <a:srgbClr val="DCDCDC">
                  <a:alpha val="41568"/>
                </a:srgbClr>
              </a:gs>
              <a:gs pos="100000">
                <a:srgbClr val="FFFFFF">
                  <a:alpha val="0"/>
                </a:srgbClr>
              </a:gs>
            </a:gsLst>
            <a:lin ang="0" scaled="0"/>
          </a:gra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994" name="Google Shape;994;p9"/>
          <p:cNvSpPr/>
          <p:nvPr/>
        </p:nvSpPr>
        <p:spPr>
          <a:xfrm rot="5400000">
            <a:off x="10036833" y="600267"/>
            <a:ext cx="1781600" cy="350800"/>
          </a:xfrm>
          <a:prstGeom prst="parallelogram">
            <a:avLst>
              <a:gd name="adj" fmla="val 25000"/>
            </a:avLst>
          </a:prstGeom>
          <a:gradFill>
            <a:gsLst>
              <a:gs pos="0">
                <a:schemeClr val="accent3"/>
              </a:gs>
              <a:gs pos="43000">
                <a:srgbClr val="DCDCDC">
                  <a:alpha val="41568"/>
                </a:srgbClr>
              </a:gs>
              <a:gs pos="100000">
                <a:srgbClr val="FFFFFF">
                  <a:alpha val="0"/>
                </a:srgbClr>
              </a:gs>
            </a:gsLst>
            <a:lin ang="0" scaled="0"/>
          </a:gra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995" name="Google Shape;995;p9"/>
          <p:cNvSpPr/>
          <p:nvPr/>
        </p:nvSpPr>
        <p:spPr>
          <a:xfrm rot="-5400000">
            <a:off x="9529600" y="6100067"/>
            <a:ext cx="1781600" cy="350800"/>
          </a:xfrm>
          <a:prstGeom prst="parallelogram">
            <a:avLst>
              <a:gd name="adj" fmla="val 25000"/>
            </a:avLst>
          </a:prstGeom>
          <a:gradFill>
            <a:gsLst>
              <a:gs pos="0">
                <a:schemeClr val="accent3"/>
              </a:gs>
              <a:gs pos="43000">
                <a:srgbClr val="DCDCDC">
                  <a:alpha val="41568"/>
                </a:srgbClr>
              </a:gs>
              <a:gs pos="100000">
                <a:srgbClr val="FFFFFF">
                  <a:alpha val="0"/>
                </a:srgbClr>
              </a:gs>
            </a:gsLst>
            <a:lin ang="0" scaled="0"/>
          </a:gra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996" name="Google Shape;996;p9"/>
          <p:cNvSpPr/>
          <p:nvPr/>
        </p:nvSpPr>
        <p:spPr>
          <a:xfrm rot="-5400000">
            <a:off x="1634500" y="6100067"/>
            <a:ext cx="1781600" cy="350800"/>
          </a:xfrm>
          <a:prstGeom prst="parallelogram">
            <a:avLst>
              <a:gd name="adj" fmla="val 25000"/>
            </a:avLst>
          </a:prstGeom>
          <a:gradFill>
            <a:gsLst>
              <a:gs pos="0">
                <a:schemeClr val="accent3"/>
              </a:gs>
              <a:gs pos="43000">
                <a:srgbClr val="DCDCDC">
                  <a:alpha val="41568"/>
                </a:srgbClr>
              </a:gs>
              <a:gs pos="100000">
                <a:srgbClr val="FFFFFF">
                  <a:alpha val="0"/>
                </a:srgbClr>
              </a:gs>
            </a:gsLst>
            <a:lin ang="0" scaled="0"/>
          </a:gra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997" name="Google Shape;997;p9"/>
          <p:cNvSpPr txBox="1">
            <a:spLocks noGrp="1"/>
          </p:cNvSpPr>
          <p:nvPr>
            <p:ph type="title"/>
          </p:nvPr>
        </p:nvSpPr>
        <p:spPr>
          <a:xfrm>
            <a:off x="2600133" y="2699433"/>
            <a:ext cx="6991600" cy="11224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3600"/>
              <a:buNone/>
              <a:defRPr sz="5333"/>
            </a:lvl1pPr>
            <a:lvl2pPr lvl="1" algn="ctr" rtl="0">
              <a:spcBef>
                <a:spcPts val="0"/>
              </a:spcBef>
              <a:spcAft>
                <a:spcPts val="0"/>
              </a:spcAft>
              <a:buSzPts val="3600"/>
              <a:buNone/>
              <a:defRPr sz="4800"/>
            </a:lvl2pPr>
            <a:lvl3pPr lvl="2" algn="ctr" rtl="0">
              <a:spcBef>
                <a:spcPts val="0"/>
              </a:spcBef>
              <a:spcAft>
                <a:spcPts val="0"/>
              </a:spcAft>
              <a:buSzPts val="3600"/>
              <a:buNone/>
              <a:defRPr sz="4800"/>
            </a:lvl3pPr>
            <a:lvl4pPr lvl="3" algn="ctr" rtl="0">
              <a:spcBef>
                <a:spcPts val="0"/>
              </a:spcBef>
              <a:spcAft>
                <a:spcPts val="0"/>
              </a:spcAft>
              <a:buSzPts val="3600"/>
              <a:buNone/>
              <a:defRPr sz="4800"/>
            </a:lvl4pPr>
            <a:lvl5pPr lvl="4" algn="ctr" rtl="0">
              <a:spcBef>
                <a:spcPts val="0"/>
              </a:spcBef>
              <a:spcAft>
                <a:spcPts val="0"/>
              </a:spcAft>
              <a:buSzPts val="3600"/>
              <a:buNone/>
              <a:defRPr sz="4800"/>
            </a:lvl5pPr>
            <a:lvl6pPr lvl="5" algn="ctr" rtl="0">
              <a:spcBef>
                <a:spcPts val="0"/>
              </a:spcBef>
              <a:spcAft>
                <a:spcPts val="0"/>
              </a:spcAft>
              <a:buSzPts val="3600"/>
              <a:buNone/>
              <a:defRPr sz="4800"/>
            </a:lvl6pPr>
            <a:lvl7pPr lvl="6" algn="ctr" rtl="0">
              <a:spcBef>
                <a:spcPts val="0"/>
              </a:spcBef>
              <a:spcAft>
                <a:spcPts val="0"/>
              </a:spcAft>
              <a:buSzPts val="3600"/>
              <a:buNone/>
              <a:defRPr sz="4800"/>
            </a:lvl7pPr>
            <a:lvl8pPr lvl="7" algn="ctr" rtl="0">
              <a:spcBef>
                <a:spcPts val="0"/>
              </a:spcBef>
              <a:spcAft>
                <a:spcPts val="0"/>
              </a:spcAft>
              <a:buSzPts val="3600"/>
              <a:buNone/>
              <a:defRPr sz="4800"/>
            </a:lvl8pPr>
            <a:lvl9pPr lvl="8" algn="ctr" rtl="0">
              <a:spcBef>
                <a:spcPts val="0"/>
              </a:spcBef>
              <a:spcAft>
                <a:spcPts val="0"/>
              </a:spcAft>
              <a:buSzPts val="3600"/>
              <a:buNone/>
              <a:defRPr sz="4800"/>
            </a:lvl9pPr>
          </a:lstStyle>
          <a:p>
            <a:r>
              <a:rPr lang="en-GB"/>
              <a:t>Click to edit Master title style</a:t>
            </a:r>
            <a:endParaRPr/>
          </a:p>
        </p:txBody>
      </p:sp>
      <p:sp>
        <p:nvSpPr>
          <p:cNvPr id="998" name="Google Shape;998;p9"/>
          <p:cNvSpPr txBox="1">
            <a:spLocks noGrp="1"/>
          </p:cNvSpPr>
          <p:nvPr>
            <p:ph type="subTitle" idx="1"/>
          </p:nvPr>
        </p:nvSpPr>
        <p:spPr>
          <a:xfrm>
            <a:off x="3183533" y="3880633"/>
            <a:ext cx="5825200" cy="16084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SzPts val="1400"/>
              <a:buNone/>
              <a:defRPr/>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r>
              <a:rPr lang="en-GB"/>
              <a:t>Click to edit Master subtitle style</a:t>
            </a:r>
            <a:endParaRPr/>
          </a:p>
        </p:txBody>
      </p:sp>
    </p:spTree>
    <p:extLst>
      <p:ext uri="{BB962C8B-B14F-4D97-AF65-F5344CB8AC3E}">
        <p14:creationId xmlns:p14="http://schemas.microsoft.com/office/powerpoint/2010/main" val="28400115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
    <p:spTree>
      <p:nvGrpSpPr>
        <p:cNvPr id="1" name="Shape 999"/>
        <p:cNvGrpSpPr/>
        <p:nvPr/>
      </p:nvGrpSpPr>
      <p:grpSpPr>
        <a:xfrm>
          <a:off x="0" y="0"/>
          <a:ext cx="0" cy="0"/>
          <a:chOff x="0" y="0"/>
          <a:chExt cx="0" cy="0"/>
        </a:xfrm>
      </p:grpSpPr>
      <p:sp>
        <p:nvSpPr>
          <p:cNvPr id="1000" name="Google Shape;1000;p10"/>
          <p:cNvSpPr txBox="1">
            <a:spLocks noGrp="1"/>
          </p:cNvSpPr>
          <p:nvPr>
            <p:ph type="title"/>
          </p:nvPr>
        </p:nvSpPr>
        <p:spPr>
          <a:xfrm>
            <a:off x="6348433" y="2159900"/>
            <a:ext cx="5229200" cy="27468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3000"/>
              <a:buNone/>
              <a:defRPr>
                <a:solidFill>
                  <a:schemeClr val="lt1"/>
                </a:solidFill>
              </a:defRPr>
            </a:lvl1pPr>
            <a:lvl2pPr lvl="1" algn="ctr" rtl="0">
              <a:spcBef>
                <a:spcPts val="0"/>
              </a:spcBef>
              <a:spcAft>
                <a:spcPts val="0"/>
              </a:spcAft>
              <a:buSzPts val="3000"/>
              <a:buNone/>
              <a:defRPr/>
            </a:lvl2pPr>
            <a:lvl3pPr lvl="2" algn="ctr" rtl="0">
              <a:spcBef>
                <a:spcPts val="0"/>
              </a:spcBef>
              <a:spcAft>
                <a:spcPts val="0"/>
              </a:spcAft>
              <a:buSzPts val="3000"/>
              <a:buNone/>
              <a:defRPr/>
            </a:lvl3pPr>
            <a:lvl4pPr lvl="3" algn="ctr" rtl="0">
              <a:spcBef>
                <a:spcPts val="0"/>
              </a:spcBef>
              <a:spcAft>
                <a:spcPts val="0"/>
              </a:spcAft>
              <a:buSzPts val="3000"/>
              <a:buNone/>
              <a:defRPr/>
            </a:lvl4pPr>
            <a:lvl5pPr lvl="4" algn="ctr" rtl="0">
              <a:spcBef>
                <a:spcPts val="0"/>
              </a:spcBef>
              <a:spcAft>
                <a:spcPts val="0"/>
              </a:spcAft>
              <a:buSzPts val="3000"/>
              <a:buNone/>
              <a:defRPr/>
            </a:lvl5pPr>
            <a:lvl6pPr lvl="5" algn="ctr" rtl="0">
              <a:spcBef>
                <a:spcPts val="0"/>
              </a:spcBef>
              <a:spcAft>
                <a:spcPts val="0"/>
              </a:spcAft>
              <a:buSzPts val="3000"/>
              <a:buNone/>
              <a:defRPr/>
            </a:lvl6pPr>
            <a:lvl7pPr lvl="6" algn="ctr" rtl="0">
              <a:spcBef>
                <a:spcPts val="0"/>
              </a:spcBef>
              <a:spcAft>
                <a:spcPts val="0"/>
              </a:spcAft>
              <a:buSzPts val="3000"/>
              <a:buNone/>
              <a:defRPr/>
            </a:lvl7pPr>
            <a:lvl8pPr lvl="7" algn="ctr" rtl="0">
              <a:spcBef>
                <a:spcPts val="0"/>
              </a:spcBef>
              <a:spcAft>
                <a:spcPts val="0"/>
              </a:spcAft>
              <a:buSzPts val="3000"/>
              <a:buNone/>
              <a:defRPr/>
            </a:lvl8pPr>
            <a:lvl9pPr lvl="8" algn="ctr" rtl="0">
              <a:spcBef>
                <a:spcPts val="0"/>
              </a:spcBef>
              <a:spcAft>
                <a:spcPts val="0"/>
              </a:spcAft>
              <a:buSzPts val="3000"/>
              <a:buNone/>
              <a:defRPr/>
            </a:lvl9pPr>
          </a:lstStyle>
          <a:p>
            <a:r>
              <a:rPr lang="en-GB"/>
              <a:t>Click to edit Master title style</a:t>
            </a:r>
            <a:endParaRPr/>
          </a:p>
        </p:txBody>
      </p:sp>
    </p:spTree>
    <p:extLst>
      <p:ext uri="{BB962C8B-B14F-4D97-AF65-F5344CB8AC3E}">
        <p14:creationId xmlns:p14="http://schemas.microsoft.com/office/powerpoint/2010/main" val="2628921152"/>
      </p:ext>
    </p:extLst>
  </p:cSld>
  <p:clrMapOvr>
    <a:masterClrMapping/>
  </p:clrMapOvr>
</p:sldLayout>
</file>

<file path=ppt/slideMasters/_rels/slideMaster1.xml.rels><?xml version="1.0" encoding="UTF-8" standalone="yes"?>
<Relationships xmlns="http://schemas.openxmlformats.org/package/2006/relationships"><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8" Type="http://schemas.openxmlformats.org/officeDocument/2006/relationships/slideLayout" Target="../slideLayouts/slideLayout8.xml"/><Relationship Id="rId3" Type="http://schemas.openxmlformats.org/officeDocument/2006/relationships/slideLayout" Target="../slideLayouts/slideLayout3.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39.xml"/><Relationship Id="rId1" Type="http://schemas.openxmlformats.org/officeDocument/2006/relationships/slideLayout" Target="../slideLayouts/slideLayout38.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47.xml"/><Relationship Id="rId13" Type="http://schemas.openxmlformats.org/officeDocument/2006/relationships/slideLayout" Target="../slideLayouts/slideLayout52.xml"/><Relationship Id="rId18" Type="http://schemas.openxmlformats.org/officeDocument/2006/relationships/theme" Target="../theme/theme3.xml"/><Relationship Id="rId3" Type="http://schemas.openxmlformats.org/officeDocument/2006/relationships/slideLayout" Target="../slideLayouts/slideLayout42.xml"/><Relationship Id="rId7" Type="http://schemas.openxmlformats.org/officeDocument/2006/relationships/slideLayout" Target="../slideLayouts/slideLayout46.xml"/><Relationship Id="rId12" Type="http://schemas.openxmlformats.org/officeDocument/2006/relationships/slideLayout" Target="../slideLayouts/slideLayout51.xml"/><Relationship Id="rId17" Type="http://schemas.openxmlformats.org/officeDocument/2006/relationships/slideLayout" Target="../slideLayouts/slideLayout56.xml"/><Relationship Id="rId2" Type="http://schemas.openxmlformats.org/officeDocument/2006/relationships/slideLayout" Target="../slideLayouts/slideLayout41.xml"/><Relationship Id="rId16" Type="http://schemas.openxmlformats.org/officeDocument/2006/relationships/slideLayout" Target="../slideLayouts/slideLayout55.xml"/><Relationship Id="rId1" Type="http://schemas.openxmlformats.org/officeDocument/2006/relationships/slideLayout" Target="../slideLayouts/slideLayout40.xml"/><Relationship Id="rId6" Type="http://schemas.openxmlformats.org/officeDocument/2006/relationships/slideLayout" Target="../slideLayouts/slideLayout45.xml"/><Relationship Id="rId11" Type="http://schemas.openxmlformats.org/officeDocument/2006/relationships/slideLayout" Target="../slideLayouts/slideLayout50.xml"/><Relationship Id="rId5" Type="http://schemas.openxmlformats.org/officeDocument/2006/relationships/slideLayout" Target="../slideLayouts/slideLayout44.xml"/><Relationship Id="rId15" Type="http://schemas.openxmlformats.org/officeDocument/2006/relationships/slideLayout" Target="../slideLayouts/slideLayout54.xml"/><Relationship Id="rId10" Type="http://schemas.openxmlformats.org/officeDocument/2006/relationships/slideLayout" Target="../slideLayouts/slideLayout49.xml"/><Relationship Id="rId19" Type="http://schemas.openxmlformats.org/officeDocument/2006/relationships/image" Target="../media/image2.png"/><Relationship Id="rId4" Type="http://schemas.openxmlformats.org/officeDocument/2006/relationships/slideLayout" Target="../slideLayouts/slideLayout43.xml"/><Relationship Id="rId9" Type="http://schemas.openxmlformats.org/officeDocument/2006/relationships/slideLayout" Target="../slideLayouts/slideLayout48.xml"/><Relationship Id="rId14" Type="http://schemas.openxmlformats.org/officeDocument/2006/relationships/slideLayout" Target="../slideLayouts/slideLayout5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a:gsLst>
            <a:gs pos="0">
              <a:schemeClr val="lt1"/>
            </a:gs>
            <a:gs pos="32000">
              <a:schemeClr val="lt1"/>
            </a:gs>
            <a:gs pos="100000">
              <a:srgbClr val="E5E5E5"/>
            </a:gs>
          </a:gsLst>
          <a:path path="circle">
            <a:fillToRect l="50000" t="50000" r="50000" b="50000"/>
          </a:path>
          <a:tileRect/>
        </a:gra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950800" y="719200"/>
            <a:ext cx="10290400" cy="763600"/>
          </a:xfrm>
          <a:prstGeom prst="rect">
            <a:avLst/>
          </a:prstGeom>
          <a:noFill/>
          <a:ln>
            <a:noFill/>
          </a:ln>
        </p:spPr>
        <p:txBody>
          <a:bodyPr spcFirstLastPara="1" wrap="square" lIns="91425" tIns="91425" rIns="91425" bIns="91425" anchor="ctr" anchorCtr="0">
            <a:noAutofit/>
          </a:bodyPr>
          <a:lstStyle>
            <a:lvl1pPr lvl="0" rtl="0">
              <a:spcBef>
                <a:spcPts val="0"/>
              </a:spcBef>
              <a:spcAft>
                <a:spcPts val="0"/>
              </a:spcAft>
              <a:buClr>
                <a:schemeClr val="dk2"/>
              </a:buClr>
              <a:buSzPts val="3000"/>
              <a:buFont typeface="Orbitron"/>
              <a:buNone/>
              <a:defRPr sz="3000" b="1">
                <a:solidFill>
                  <a:schemeClr val="dk2"/>
                </a:solidFill>
                <a:latin typeface="Orbitron"/>
                <a:ea typeface="Orbitron"/>
                <a:cs typeface="Orbitron"/>
                <a:sym typeface="Orbitron"/>
              </a:defRPr>
            </a:lvl1pPr>
            <a:lvl2pPr lvl="1" rtl="0">
              <a:spcBef>
                <a:spcPts val="0"/>
              </a:spcBef>
              <a:spcAft>
                <a:spcPts val="0"/>
              </a:spcAft>
              <a:buClr>
                <a:schemeClr val="dk2"/>
              </a:buClr>
              <a:buSzPts val="3000"/>
              <a:buFont typeface="Orbitron"/>
              <a:buNone/>
              <a:defRPr sz="3000" b="1">
                <a:solidFill>
                  <a:schemeClr val="dk2"/>
                </a:solidFill>
                <a:latin typeface="Orbitron"/>
                <a:ea typeface="Orbitron"/>
                <a:cs typeface="Orbitron"/>
                <a:sym typeface="Orbitron"/>
              </a:defRPr>
            </a:lvl2pPr>
            <a:lvl3pPr lvl="2" rtl="0">
              <a:spcBef>
                <a:spcPts val="0"/>
              </a:spcBef>
              <a:spcAft>
                <a:spcPts val="0"/>
              </a:spcAft>
              <a:buClr>
                <a:schemeClr val="dk2"/>
              </a:buClr>
              <a:buSzPts val="3000"/>
              <a:buFont typeface="Orbitron"/>
              <a:buNone/>
              <a:defRPr sz="3000" b="1">
                <a:solidFill>
                  <a:schemeClr val="dk2"/>
                </a:solidFill>
                <a:latin typeface="Orbitron"/>
                <a:ea typeface="Orbitron"/>
                <a:cs typeface="Orbitron"/>
                <a:sym typeface="Orbitron"/>
              </a:defRPr>
            </a:lvl3pPr>
            <a:lvl4pPr lvl="3" rtl="0">
              <a:spcBef>
                <a:spcPts val="0"/>
              </a:spcBef>
              <a:spcAft>
                <a:spcPts val="0"/>
              </a:spcAft>
              <a:buClr>
                <a:schemeClr val="dk2"/>
              </a:buClr>
              <a:buSzPts val="3000"/>
              <a:buFont typeface="Orbitron"/>
              <a:buNone/>
              <a:defRPr sz="3000" b="1">
                <a:solidFill>
                  <a:schemeClr val="dk2"/>
                </a:solidFill>
                <a:latin typeface="Orbitron"/>
                <a:ea typeface="Orbitron"/>
                <a:cs typeface="Orbitron"/>
                <a:sym typeface="Orbitron"/>
              </a:defRPr>
            </a:lvl4pPr>
            <a:lvl5pPr lvl="4" rtl="0">
              <a:spcBef>
                <a:spcPts val="0"/>
              </a:spcBef>
              <a:spcAft>
                <a:spcPts val="0"/>
              </a:spcAft>
              <a:buClr>
                <a:schemeClr val="dk2"/>
              </a:buClr>
              <a:buSzPts val="3000"/>
              <a:buFont typeface="Orbitron"/>
              <a:buNone/>
              <a:defRPr sz="3000" b="1">
                <a:solidFill>
                  <a:schemeClr val="dk2"/>
                </a:solidFill>
                <a:latin typeface="Orbitron"/>
                <a:ea typeface="Orbitron"/>
                <a:cs typeface="Orbitron"/>
                <a:sym typeface="Orbitron"/>
              </a:defRPr>
            </a:lvl5pPr>
            <a:lvl6pPr lvl="5" rtl="0">
              <a:spcBef>
                <a:spcPts val="0"/>
              </a:spcBef>
              <a:spcAft>
                <a:spcPts val="0"/>
              </a:spcAft>
              <a:buClr>
                <a:schemeClr val="dk2"/>
              </a:buClr>
              <a:buSzPts val="3000"/>
              <a:buFont typeface="Orbitron"/>
              <a:buNone/>
              <a:defRPr sz="3000" b="1">
                <a:solidFill>
                  <a:schemeClr val="dk2"/>
                </a:solidFill>
                <a:latin typeface="Orbitron"/>
                <a:ea typeface="Orbitron"/>
                <a:cs typeface="Orbitron"/>
                <a:sym typeface="Orbitron"/>
              </a:defRPr>
            </a:lvl6pPr>
            <a:lvl7pPr lvl="6" rtl="0">
              <a:spcBef>
                <a:spcPts val="0"/>
              </a:spcBef>
              <a:spcAft>
                <a:spcPts val="0"/>
              </a:spcAft>
              <a:buClr>
                <a:schemeClr val="dk2"/>
              </a:buClr>
              <a:buSzPts val="3000"/>
              <a:buFont typeface="Orbitron"/>
              <a:buNone/>
              <a:defRPr sz="3000" b="1">
                <a:solidFill>
                  <a:schemeClr val="dk2"/>
                </a:solidFill>
                <a:latin typeface="Orbitron"/>
                <a:ea typeface="Orbitron"/>
                <a:cs typeface="Orbitron"/>
                <a:sym typeface="Orbitron"/>
              </a:defRPr>
            </a:lvl7pPr>
            <a:lvl8pPr lvl="7" rtl="0">
              <a:spcBef>
                <a:spcPts val="0"/>
              </a:spcBef>
              <a:spcAft>
                <a:spcPts val="0"/>
              </a:spcAft>
              <a:buClr>
                <a:schemeClr val="dk2"/>
              </a:buClr>
              <a:buSzPts val="3000"/>
              <a:buFont typeface="Orbitron"/>
              <a:buNone/>
              <a:defRPr sz="3000" b="1">
                <a:solidFill>
                  <a:schemeClr val="dk2"/>
                </a:solidFill>
                <a:latin typeface="Orbitron"/>
                <a:ea typeface="Orbitron"/>
                <a:cs typeface="Orbitron"/>
                <a:sym typeface="Orbitron"/>
              </a:defRPr>
            </a:lvl8pPr>
            <a:lvl9pPr lvl="8" rtl="0">
              <a:spcBef>
                <a:spcPts val="0"/>
              </a:spcBef>
              <a:spcAft>
                <a:spcPts val="0"/>
              </a:spcAft>
              <a:buClr>
                <a:schemeClr val="dk2"/>
              </a:buClr>
              <a:buSzPts val="3000"/>
              <a:buFont typeface="Orbitron"/>
              <a:buNone/>
              <a:defRPr sz="3000" b="1">
                <a:solidFill>
                  <a:schemeClr val="dk2"/>
                </a:solidFill>
                <a:latin typeface="Orbitron"/>
                <a:ea typeface="Orbitron"/>
                <a:cs typeface="Orbitron"/>
                <a:sym typeface="Orbitron"/>
              </a:defRPr>
            </a:lvl9pPr>
          </a:lstStyle>
          <a:p>
            <a:endParaRPr/>
          </a:p>
        </p:txBody>
      </p:sp>
      <p:sp>
        <p:nvSpPr>
          <p:cNvPr id="7" name="Google Shape;7;p1"/>
          <p:cNvSpPr txBox="1">
            <a:spLocks noGrp="1"/>
          </p:cNvSpPr>
          <p:nvPr>
            <p:ph type="body" idx="1"/>
          </p:nvPr>
        </p:nvSpPr>
        <p:spPr>
          <a:xfrm>
            <a:off x="950800" y="1536633"/>
            <a:ext cx="10290400" cy="4555200"/>
          </a:xfrm>
          <a:prstGeom prst="rect">
            <a:avLst/>
          </a:prstGeom>
          <a:noFill/>
          <a:ln>
            <a:noFill/>
          </a:ln>
        </p:spPr>
        <p:txBody>
          <a:bodyPr spcFirstLastPara="1" wrap="square" lIns="91425" tIns="91425" rIns="91425" bIns="91425" anchor="t" anchorCtr="0">
            <a:noAutofit/>
          </a:bodyPr>
          <a:lstStyle>
            <a:lvl1pPr marL="457200" lvl="0" indent="-317500">
              <a:lnSpc>
                <a:spcPct val="100000"/>
              </a:lnSpc>
              <a:spcBef>
                <a:spcPts val="0"/>
              </a:spcBef>
              <a:spcAft>
                <a:spcPts val="0"/>
              </a:spcAft>
              <a:buClr>
                <a:schemeClr val="dk1"/>
              </a:buClr>
              <a:buSzPts val="1400"/>
              <a:buFont typeface="Libre Franklin"/>
              <a:buChar char="●"/>
              <a:defRPr>
                <a:solidFill>
                  <a:schemeClr val="dk1"/>
                </a:solidFill>
                <a:latin typeface="Libre Franklin"/>
                <a:ea typeface="Libre Franklin"/>
                <a:cs typeface="Libre Franklin"/>
                <a:sym typeface="Libre Franklin"/>
              </a:defRPr>
            </a:lvl1pPr>
            <a:lvl2pPr marL="914400" lvl="1" indent="-317500">
              <a:lnSpc>
                <a:spcPct val="100000"/>
              </a:lnSpc>
              <a:spcBef>
                <a:spcPts val="0"/>
              </a:spcBef>
              <a:spcAft>
                <a:spcPts val="0"/>
              </a:spcAft>
              <a:buClr>
                <a:schemeClr val="dk1"/>
              </a:buClr>
              <a:buSzPts val="1400"/>
              <a:buFont typeface="Libre Franklin"/>
              <a:buChar char="○"/>
              <a:defRPr>
                <a:solidFill>
                  <a:schemeClr val="dk1"/>
                </a:solidFill>
                <a:latin typeface="Libre Franklin"/>
                <a:ea typeface="Libre Franklin"/>
                <a:cs typeface="Libre Franklin"/>
                <a:sym typeface="Libre Franklin"/>
              </a:defRPr>
            </a:lvl2pPr>
            <a:lvl3pPr marL="1371600" lvl="2" indent="-317500">
              <a:lnSpc>
                <a:spcPct val="100000"/>
              </a:lnSpc>
              <a:spcBef>
                <a:spcPts val="0"/>
              </a:spcBef>
              <a:spcAft>
                <a:spcPts val="0"/>
              </a:spcAft>
              <a:buClr>
                <a:schemeClr val="dk1"/>
              </a:buClr>
              <a:buSzPts val="1400"/>
              <a:buFont typeface="Libre Franklin"/>
              <a:buChar char="■"/>
              <a:defRPr>
                <a:solidFill>
                  <a:schemeClr val="dk1"/>
                </a:solidFill>
                <a:latin typeface="Libre Franklin"/>
                <a:ea typeface="Libre Franklin"/>
                <a:cs typeface="Libre Franklin"/>
                <a:sym typeface="Libre Franklin"/>
              </a:defRPr>
            </a:lvl3pPr>
            <a:lvl4pPr marL="1828800" lvl="3" indent="-317500">
              <a:lnSpc>
                <a:spcPct val="100000"/>
              </a:lnSpc>
              <a:spcBef>
                <a:spcPts val="0"/>
              </a:spcBef>
              <a:spcAft>
                <a:spcPts val="0"/>
              </a:spcAft>
              <a:buClr>
                <a:schemeClr val="dk1"/>
              </a:buClr>
              <a:buSzPts val="1400"/>
              <a:buFont typeface="Libre Franklin"/>
              <a:buChar char="●"/>
              <a:defRPr>
                <a:solidFill>
                  <a:schemeClr val="dk1"/>
                </a:solidFill>
                <a:latin typeface="Libre Franklin"/>
                <a:ea typeface="Libre Franklin"/>
                <a:cs typeface="Libre Franklin"/>
                <a:sym typeface="Libre Franklin"/>
              </a:defRPr>
            </a:lvl4pPr>
            <a:lvl5pPr marL="2286000" lvl="4" indent="-317500">
              <a:lnSpc>
                <a:spcPct val="100000"/>
              </a:lnSpc>
              <a:spcBef>
                <a:spcPts val="0"/>
              </a:spcBef>
              <a:spcAft>
                <a:spcPts val="0"/>
              </a:spcAft>
              <a:buClr>
                <a:schemeClr val="dk1"/>
              </a:buClr>
              <a:buSzPts val="1400"/>
              <a:buFont typeface="Libre Franklin"/>
              <a:buChar char="○"/>
              <a:defRPr>
                <a:solidFill>
                  <a:schemeClr val="dk1"/>
                </a:solidFill>
                <a:latin typeface="Libre Franklin"/>
                <a:ea typeface="Libre Franklin"/>
                <a:cs typeface="Libre Franklin"/>
                <a:sym typeface="Libre Franklin"/>
              </a:defRPr>
            </a:lvl5pPr>
            <a:lvl6pPr marL="2743200" lvl="5" indent="-317500">
              <a:lnSpc>
                <a:spcPct val="100000"/>
              </a:lnSpc>
              <a:spcBef>
                <a:spcPts val="0"/>
              </a:spcBef>
              <a:spcAft>
                <a:spcPts val="0"/>
              </a:spcAft>
              <a:buClr>
                <a:schemeClr val="dk1"/>
              </a:buClr>
              <a:buSzPts val="1400"/>
              <a:buFont typeface="Libre Franklin"/>
              <a:buChar char="■"/>
              <a:defRPr>
                <a:solidFill>
                  <a:schemeClr val="dk1"/>
                </a:solidFill>
                <a:latin typeface="Libre Franklin"/>
                <a:ea typeface="Libre Franklin"/>
                <a:cs typeface="Libre Franklin"/>
                <a:sym typeface="Libre Franklin"/>
              </a:defRPr>
            </a:lvl6pPr>
            <a:lvl7pPr marL="3200400" lvl="6" indent="-317500">
              <a:lnSpc>
                <a:spcPct val="100000"/>
              </a:lnSpc>
              <a:spcBef>
                <a:spcPts val="0"/>
              </a:spcBef>
              <a:spcAft>
                <a:spcPts val="0"/>
              </a:spcAft>
              <a:buClr>
                <a:schemeClr val="dk1"/>
              </a:buClr>
              <a:buSzPts val="1400"/>
              <a:buFont typeface="Libre Franklin"/>
              <a:buChar char="●"/>
              <a:defRPr>
                <a:solidFill>
                  <a:schemeClr val="dk1"/>
                </a:solidFill>
                <a:latin typeface="Libre Franklin"/>
                <a:ea typeface="Libre Franklin"/>
                <a:cs typeface="Libre Franklin"/>
                <a:sym typeface="Libre Franklin"/>
              </a:defRPr>
            </a:lvl7pPr>
            <a:lvl8pPr marL="3657600" lvl="7" indent="-317500">
              <a:lnSpc>
                <a:spcPct val="100000"/>
              </a:lnSpc>
              <a:spcBef>
                <a:spcPts val="0"/>
              </a:spcBef>
              <a:spcAft>
                <a:spcPts val="0"/>
              </a:spcAft>
              <a:buClr>
                <a:schemeClr val="dk1"/>
              </a:buClr>
              <a:buSzPts val="1400"/>
              <a:buFont typeface="Libre Franklin"/>
              <a:buChar char="○"/>
              <a:defRPr>
                <a:solidFill>
                  <a:schemeClr val="dk1"/>
                </a:solidFill>
                <a:latin typeface="Libre Franklin"/>
                <a:ea typeface="Libre Franklin"/>
                <a:cs typeface="Libre Franklin"/>
                <a:sym typeface="Libre Franklin"/>
              </a:defRPr>
            </a:lvl8pPr>
            <a:lvl9pPr marL="4114800" lvl="8" indent="-317500">
              <a:lnSpc>
                <a:spcPct val="100000"/>
              </a:lnSpc>
              <a:spcBef>
                <a:spcPts val="0"/>
              </a:spcBef>
              <a:spcAft>
                <a:spcPts val="0"/>
              </a:spcAft>
              <a:buClr>
                <a:schemeClr val="dk1"/>
              </a:buClr>
              <a:buSzPts val="1400"/>
              <a:buFont typeface="Libre Franklin"/>
              <a:buChar char="■"/>
              <a:defRPr>
                <a:solidFill>
                  <a:schemeClr val="dk1"/>
                </a:solidFill>
                <a:latin typeface="Libre Franklin"/>
                <a:ea typeface="Libre Franklin"/>
                <a:cs typeface="Libre Franklin"/>
                <a:sym typeface="Libre Franklin"/>
              </a:defRPr>
            </a:lvl9pPr>
          </a:lstStyle>
          <a:p>
            <a:endParaRPr/>
          </a:p>
        </p:txBody>
      </p:sp>
    </p:spTree>
    <p:extLst>
      <p:ext uri="{BB962C8B-B14F-4D97-AF65-F5344CB8AC3E}">
        <p14:creationId xmlns:p14="http://schemas.microsoft.com/office/powerpoint/2010/main" val="1662935912"/>
      </p:ext>
    </p:extLst>
  </p:cSld>
  <p:clrMap bg1="lt1" tx1="dk1" bg2="dk2" tx2="lt2" accent1="accent1" accent2="accent2" accent3="accent3" accent4="accent4" accent5="accent5" accent6="accent6" hlink="hlink" folHlink="folHlink"/>
  <p:sldLayoutIdLst>
    <p:sldLayoutId id="2147484060" r:id="rId1"/>
    <p:sldLayoutId id="2147484061" r:id="rId2"/>
    <p:sldLayoutId id="2147484062" r:id="rId3"/>
    <p:sldLayoutId id="2147484063" r:id="rId4"/>
    <p:sldLayoutId id="2147484064" r:id="rId5"/>
    <p:sldLayoutId id="2147484065" r:id="rId6"/>
    <p:sldLayoutId id="2147484066" r:id="rId7"/>
    <p:sldLayoutId id="2147484067" r:id="rId8"/>
    <p:sldLayoutId id="2147484068" r:id="rId9"/>
    <p:sldLayoutId id="2147484069" r:id="rId10"/>
    <p:sldLayoutId id="2147484070" r:id="rId11"/>
    <p:sldLayoutId id="2147484071" r:id="rId12"/>
    <p:sldLayoutId id="2147484072" r:id="rId13"/>
    <p:sldLayoutId id="2147484073" r:id="rId14"/>
    <p:sldLayoutId id="2147484074" r:id="rId15"/>
    <p:sldLayoutId id="2147484075" r:id="rId16"/>
    <p:sldLayoutId id="2147484076" r:id="rId17"/>
    <p:sldLayoutId id="2147484077" r:id="rId18"/>
    <p:sldLayoutId id="2147484078" r:id="rId19"/>
    <p:sldLayoutId id="2147484079" r:id="rId20"/>
    <p:sldLayoutId id="2147484080" r:id="rId21"/>
    <p:sldLayoutId id="2147484081" r:id="rId22"/>
    <p:sldLayoutId id="2147484082" r:id="rId23"/>
    <p:sldLayoutId id="2147484083" r:id="rId24"/>
    <p:sldLayoutId id="2147484084" r:id="rId25"/>
    <p:sldLayoutId id="2147484085" r:id="rId26"/>
    <p:sldLayoutId id="2147484086" r:id="rId27"/>
    <p:sldLayoutId id="2147484087" r:id="rId28"/>
    <p:sldLayoutId id="2147484088" r:id="rId29"/>
    <p:sldLayoutId id="2147484089" r:id="rId30"/>
    <p:sldLayoutId id="2147484090" r:id="rId31"/>
    <p:sldLayoutId id="2147484091" r:id="rId32"/>
    <p:sldLayoutId id="2147484092" r:id="rId33"/>
    <p:sldLayoutId id="2147484093" r:id="rId34"/>
    <p:sldLayoutId id="2147484094" r:id="rId35"/>
    <p:sldLayoutId id="2147484095" r:id="rId36"/>
    <p:sldLayoutId id="2147484096" r:id="rId37"/>
  </p:sldLayoutIdLst>
  <p:hf sldNum="0" hdr="0" ftr="0" dt="0"/>
  <p:txStyles>
    <p:title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0E2A47"/>
        </a:solidFill>
        <a:effectLst/>
      </p:bgPr>
    </p:bg>
    <p:spTree>
      <p:nvGrpSpPr>
        <p:cNvPr id="1" name="Shape 1581"/>
        <p:cNvGrpSpPr/>
        <p:nvPr/>
      </p:nvGrpSpPr>
      <p:grpSpPr>
        <a:xfrm>
          <a:off x="0" y="0"/>
          <a:ext cx="0" cy="0"/>
          <a:chOff x="0" y="0"/>
          <a:chExt cx="0" cy="0"/>
        </a:xfrm>
      </p:grpSpPr>
      <p:sp>
        <p:nvSpPr>
          <p:cNvPr id="1582" name="Google Shape;1582;p36"/>
          <p:cNvSpPr txBox="1">
            <a:spLocks noGrp="1"/>
          </p:cNvSpPr>
          <p:nvPr>
            <p:ph type="title"/>
          </p:nvPr>
        </p:nvSpPr>
        <p:spPr>
          <a:xfrm>
            <a:off x="1424133" y="1244600"/>
            <a:ext cx="9396400" cy="643200"/>
          </a:xfrm>
          <a:prstGeom prst="rect">
            <a:avLst/>
          </a:prstGeom>
          <a:noFill/>
          <a:ln>
            <a:noFill/>
          </a:ln>
        </p:spPr>
        <p:txBody>
          <a:bodyPr spcFirstLastPara="1" wrap="square" lIns="91425" tIns="91425" rIns="91425" bIns="91425" anchor="t" anchorCtr="0">
            <a:noAutofit/>
          </a:bodyPr>
          <a:lstStyle>
            <a:lvl1pPr lvl="0" algn="ctr" rtl="0">
              <a:spcBef>
                <a:spcPts val="0"/>
              </a:spcBef>
              <a:spcAft>
                <a:spcPts val="0"/>
              </a:spcAft>
              <a:buClr>
                <a:srgbClr val="FFFFFF"/>
              </a:buClr>
              <a:buSzPts val="2400"/>
              <a:buNone/>
              <a:defRPr sz="2400">
                <a:solidFill>
                  <a:srgbClr val="FFFFFF"/>
                </a:solidFill>
              </a:defRPr>
            </a:lvl1pPr>
            <a:lvl2pPr lvl="1" algn="ctr" rtl="0">
              <a:spcBef>
                <a:spcPts val="0"/>
              </a:spcBef>
              <a:spcAft>
                <a:spcPts val="0"/>
              </a:spcAft>
              <a:buClr>
                <a:srgbClr val="FFFFFF"/>
              </a:buClr>
              <a:buSzPts val="2400"/>
              <a:buNone/>
              <a:defRPr sz="2400">
                <a:solidFill>
                  <a:srgbClr val="FFFFFF"/>
                </a:solidFill>
              </a:defRPr>
            </a:lvl2pPr>
            <a:lvl3pPr lvl="2" algn="ctr" rtl="0">
              <a:spcBef>
                <a:spcPts val="0"/>
              </a:spcBef>
              <a:spcAft>
                <a:spcPts val="0"/>
              </a:spcAft>
              <a:buClr>
                <a:srgbClr val="FFFFFF"/>
              </a:buClr>
              <a:buSzPts val="2400"/>
              <a:buNone/>
              <a:defRPr sz="2400">
                <a:solidFill>
                  <a:srgbClr val="FFFFFF"/>
                </a:solidFill>
              </a:defRPr>
            </a:lvl3pPr>
            <a:lvl4pPr lvl="3" algn="ctr" rtl="0">
              <a:spcBef>
                <a:spcPts val="0"/>
              </a:spcBef>
              <a:spcAft>
                <a:spcPts val="0"/>
              </a:spcAft>
              <a:buClr>
                <a:srgbClr val="FFFFFF"/>
              </a:buClr>
              <a:buSzPts val="2400"/>
              <a:buNone/>
              <a:defRPr sz="2400">
                <a:solidFill>
                  <a:srgbClr val="FFFFFF"/>
                </a:solidFill>
              </a:defRPr>
            </a:lvl4pPr>
            <a:lvl5pPr lvl="4" algn="ctr" rtl="0">
              <a:spcBef>
                <a:spcPts val="0"/>
              </a:spcBef>
              <a:spcAft>
                <a:spcPts val="0"/>
              </a:spcAft>
              <a:buClr>
                <a:srgbClr val="FFFFFF"/>
              </a:buClr>
              <a:buSzPts val="2400"/>
              <a:buNone/>
              <a:defRPr sz="2400">
                <a:solidFill>
                  <a:srgbClr val="FFFFFF"/>
                </a:solidFill>
              </a:defRPr>
            </a:lvl5pPr>
            <a:lvl6pPr lvl="5" algn="ctr" rtl="0">
              <a:spcBef>
                <a:spcPts val="0"/>
              </a:spcBef>
              <a:spcAft>
                <a:spcPts val="0"/>
              </a:spcAft>
              <a:buClr>
                <a:srgbClr val="FFFFFF"/>
              </a:buClr>
              <a:buSzPts val="2400"/>
              <a:buNone/>
              <a:defRPr sz="2400">
                <a:solidFill>
                  <a:srgbClr val="FFFFFF"/>
                </a:solidFill>
              </a:defRPr>
            </a:lvl6pPr>
            <a:lvl7pPr lvl="6" algn="ctr" rtl="0">
              <a:spcBef>
                <a:spcPts val="0"/>
              </a:spcBef>
              <a:spcAft>
                <a:spcPts val="0"/>
              </a:spcAft>
              <a:buClr>
                <a:srgbClr val="FFFFFF"/>
              </a:buClr>
              <a:buSzPts val="2400"/>
              <a:buNone/>
              <a:defRPr sz="2400">
                <a:solidFill>
                  <a:srgbClr val="FFFFFF"/>
                </a:solidFill>
              </a:defRPr>
            </a:lvl7pPr>
            <a:lvl8pPr lvl="7" algn="ctr" rtl="0">
              <a:spcBef>
                <a:spcPts val="0"/>
              </a:spcBef>
              <a:spcAft>
                <a:spcPts val="0"/>
              </a:spcAft>
              <a:buClr>
                <a:srgbClr val="FFFFFF"/>
              </a:buClr>
              <a:buSzPts val="2400"/>
              <a:buNone/>
              <a:defRPr sz="2400">
                <a:solidFill>
                  <a:srgbClr val="FFFFFF"/>
                </a:solidFill>
              </a:defRPr>
            </a:lvl8pPr>
            <a:lvl9pPr lvl="8" algn="ctr" rtl="0">
              <a:spcBef>
                <a:spcPts val="0"/>
              </a:spcBef>
              <a:spcAft>
                <a:spcPts val="0"/>
              </a:spcAft>
              <a:buClr>
                <a:srgbClr val="FFFFFF"/>
              </a:buClr>
              <a:buSzPts val="2400"/>
              <a:buNone/>
              <a:defRPr sz="2400">
                <a:solidFill>
                  <a:srgbClr val="FFFFFF"/>
                </a:solidFill>
              </a:defRPr>
            </a:lvl9pPr>
          </a:lstStyle>
          <a:p>
            <a:endParaRPr/>
          </a:p>
        </p:txBody>
      </p:sp>
      <p:sp>
        <p:nvSpPr>
          <p:cNvPr id="1583" name="Google Shape;1583;p36"/>
          <p:cNvSpPr txBox="1">
            <a:spLocks noGrp="1"/>
          </p:cNvSpPr>
          <p:nvPr>
            <p:ph type="body" idx="1"/>
          </p:nvPr>
        </p:nvSpPr>
        <p:spPr>
          <a:xfrm>
            <a:off x="1424133" y="2260600"/>
            <a:ext cx="9396400" cy="3336000"/>
          </a:xfrm>
          <a:prstGeom prst="rect">
            <a:avLst/>
          </a:prstGeom>
          <a:noFill/>
          <a:ln>
            <a:noFill/>
          </a:ln>
        </p:spPr>
        <p:txBody>
          <a:bodyPr spcFirstLastPara="1" wrap="square" lIns="91425" tIns="91425" rIns="91425" bIns="91425" anchor="t" anchorCtr="0">
            <a:noAutofit/>
          </a:bodyPr>
          <a:lstStyle>
            <a:lvl1pPr marL="457200" lvl="0"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1pPr>
            <a:lvl2pPr marL="914400" lvl="1"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2pPr>
            <a:lvl3pPr marL="1371600" lvl="2"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3pPr>
            <a:lvl4pPr marL="1828800" lvl="3"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4pPr>
            <a:lvl5pPr marL="2286000" lvl="4"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5pPr>
            <a:lvl6pPr marL="2743200" lvl="5"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6pPr>
            <a:lvl7pPr marL="3200400" lvl="6"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7pPr>
            <a:lvl8pPr marL="3657600" lvl="7"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8pPr>
            <a:lvl9pPr marL="4114800" lvl="8"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9pPr>
          </a:lstStyle>
          <a:p>
            <a:endParaRPr/>
          </a:p>
        </p:txBody>
      </p:sp>
    </p:spTree>
    <p:extLst>
      <p:ext uri="{BB962C8B-B14F-4D97-AF65-F5344CB8AC3E}">
        <p14:creationId xmlns:p14="http://schemas.microsoft.com/office/powerpoint/2010/main" val="516063097"/>
      </p:ext>
    </p:extLst>
  </p:cSld>
  <p:clrMap bg1="lt1" tx1="dk1" bg2="dk2" tx2="lt2" accent1="accent1" accent2="accent2" accent3="accent3" accent4="accent4" accent5="accent5" accent6="accent6" hlink="hlink" folHlink="folHlink"/>
  <p:sldLayoutIdLst>
    <p:sldLayoutId id="2147484098" r:id="rId1"/>
    <p:sldLayoutId id="2147484099" r:id="rId2"/>
  </p:sldLayoutIdLst>
  <p:hf sldNum="0" hdr="0" ftr="0" dt="0"/>
  <p:txStyles>
    <p:title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 xmlns:a14="http://schemas.microsoft.com/office/drawing/2010/main">
                <a:solidFill>
                  <a:srgbClr val="FFFFFF"/>
                </a:solidFill>
              </a14:hiddenFill>
            </a:ext>
          </a:extLst>
        </p:spPr>
      </p:pic>
      <p:grpSp>
        <p:nvGrpSpPr>
          <p:cNvPr id="8" name="Group 7"/>
          <p:cNvGrpSpPr/>
          <p:nvPr/>
        </p:nvGrpSpPr>
        <p:grpSpPr>
          <a:xfrm>
            <a:off x="-14288" y="0"/>
            <a:ext cx="12053888" cy="6858001"/>
            <a:chOff x="-14288" y="0"/>
            <a:chExt cx="12053888" cy="6858001"/>
          </a:xfrm>
        </p:grpSpPr>
        <p:grpSp>
          <p:nvGrpSpPr>
            <p:cNvPr id="9" name="Group 8"/>
            <p:cNvGrpSpPr/>
            <p:nvPr/>
          </p:nvGrpSpPr>
          <p:grpSpPr>
            <a:xfrm>
              <a:off x="-14288" y="0"/>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adFill flip="none" rotWithShape="1">
              <a:gsLst>
                <a:gs pos="0">
                  <a:schemeClr val="tx2">
                    <a:alpha val="80000"/>
                  </a:schemeClr>
                </a:gs>
                <a:gs pos="100000">
                  <a:schemeClr val="bg2">
                    <a:lumMod val="60000"/>
                    <a:lumOff val="40000"/>
                    <a:alpha val="60000"/>
                  </a:schemeClr>
                </a:gs>
              </a:gsLst>
              <a:lin ang="5400000" scaled="0"/>
              <a:tileRect/>
            </a:grad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C517C30E-0613-1145-925D-55E7A0510B86}" type="datetime1">
              <a:rPr lang="en-IN" smtClean="0"/>
              <a:t>29/09/23</a:t>
            </a:fld>
            <a:endParaRPr lang="en-US" dirty="0"/>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r>
              <a:rPr lang="en-US"/>
              <a:t>https://t.ly/ExzHL</a:t>
            </a:r>
            <a:endParaRPr lang="en-US" dirty="0"/>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a:t>
            </a:fld>
            <a:endParaRPr lang="en-US" dirty="0"/>
          </a:p>
        </p:txBody>
      </p:sp>
    </p:spTree>
    <p:extLst>
      <p:ext uri="{BB962C8B-B14F-4D97-AF65-F5344CB8AC3E}">
        <p14:creationId xmlns:p14="http://schemas.microsoft.com/office/powerpoint/2010/main" val="3605584814"/>
      </p:ext>
    </p:extLst>
  </p:cSld>
  <p:clrMap bg1="dk1" tx1="lt1" bg2="dk2" tx2="lt2" accent1="accent1" accent2="accent2" accent3="accent3" accent4="accent4" accent5="accent5" accent6="accent6" hlink="hlink" folHlink="folHlink"/>
  <p:sldLayoutIdLst>
    <p:sldLayoutId id="2147484311" r:id="rId1"/>
    <p:sldLayoutId id="2147484312" r:id="rId2"/>
    <p:sldLayoutId id="2147484313" r:id="rId3"/>
    <p:sldLayoutId id="2147484314" r:id="rId4"/>
    <p:sldLayoutId id="2147484315" r:id="rId5"/>
    <p:sldLayoutId id="2147484316" r:id="rId6"/>
    <p:sldLayoutId id="2147484317" r:id="rId7"/>
    <p:sldLayoutId id="2147484318" r:id="rId8"/>
    <p:sldLayoutId id="2147484319" r:id="rId9"/>
    <p:sldLayoutId id="2147484320" r:id="rId10"/>
    <p:sldLayoutId id="2147484321" r:id="rId11"/>
    <p:sldLayoutId id="2147484322" r:id="rId12"/>
    <p:sldLayoutId id="2147484323" r:id="rId13"/>
    <p:sldLayoutId id="2147484324" r:id="rId14"/>
    <p:sldLayoutId id="2147484325" r:id="rId15"/>
    <p:sldLayoutId id="2147484326" r:id="rId16"/>
    <p:sldLayoutId id="2147484327" r:id="rId17"/>
  </p:sldLayoutIdLst>
  <p:hf sldNum="0" hdr="0" ftr="0" dt="0"/>
  <p:txStyles>
    <p:title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0.xml"/></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41.xml"/><Relationship Id="rId1" Type="http://schemas.openxmlformats.org/officeDocument/2006/relationships/themeOverride" Target="../theme/themeOverride5.xml"/></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41.xml"/><Relationship Id="rId1" Type="http://schemas.openxmlformats.org/officeDocument/2006/relationships/themeOverride" Target="../theme/themeOverride6.xml"/></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41.xml"/><Relationship Id="rId1" Type="http://schemas.openxmlformats.org/officeDocument/2006/relationships/themeOverride" Target="../theme/themeOverride7.xml"/></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41.xml"/><Relationship Id="rId1" Type="http://schemas.openxmlformats.org/officeDocument/2006/relationships/themeOverride" Target="../theme/themeOverride8.xml"/></Relationships>
</file>

<file path=ppt/slides/_rels/slide14.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slideLayout" Target="../slideLayouts/slideLayout46.xml"/><Relationship Id="rId1" Type="http://schemas.openxmlformats.org/officeDocument/2006/relationships/themeOverride" Target="../theme/themeOverride9.xml"/></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41.xml"/><Relationship Id="rId1" Type="http://schemas.openxmlformats.org/officeDocument/2006/relationships/themeOverride" Target="../theme/themeOverride10.xml"/></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41.xml"/><Relationship Id="rId1" Type="http://schemas.openxmlformats.org/officeDocument/2006/relationships/themeOverride" Target="../theme/themeOverride11.xml"/></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41.xml"/><Relationship Id="rId1" Type="http://schemas.openxmlformats.org/officeDocument/2006/relationships/themeOverride" Target="../theme/themeOverride12.xml"/></Relationships>
</file>

<file path=ppt/slides/_rels/slide18.xml.rels><?xml version="1.0" encoding="UTF-8" standalone="yes"?>
<Relationships xmlns="http://schemas.openxmlformats.org/package/2006/relationships"><Relationship Id="rId2" Type="http://schemas.openxmlformats.org/officeDocument/2006/relationships/slideLayout" Target="../slideLayouts/slideLayout41.xml"/><Relationship Id="rId1" Type="http://schemas.openxmlformats.org/officeDocument/2006/relationships/themeOverride" Target="../theme/themeOverride13.xml"/></Relationships>
</file>

<file path=ppt/slides/_rels/slide19.xml.rels><?xml version="1.0" encoding="UTF-8" standalone="yes"?>
<Relationships xmlns="http://schemas.openxmlformats.org/package/2006/relationships"><Relationship Id="rId2" Type="http://schemas.openxmlformats.org/officeDocument/2006/relationships/slideLayout" Target="../slideLayouts/slideLayout41.xml"/><Relationship Id="rId1" Type="http://schemas.openxmlformats.org/officeDocument/2006/relationships/themeOverride" Target="../theme/themeOverride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1.xml"/></Relationships>
</file>

<file path=ppt/slides/_rels/slide20.xml.rels><?xml version="1.0" encoding="UTF-8" standalone="yes"?>
<Relationships xmlns="http://schemas.openxmlformats.org/package/2006/relationships"><Relationship Id="rId2" Type="http://schemas.openxmlformats.org/officeDocument/2006/relationships/slideLayout" Target="../slideLayouts/slideLayout41.xml"/><Relationship Id="rId1" Type="http://schemas.openxmlformats.org/officeDocument/2006/relationships/themeOverride" Target="../theme/themeOverride15.xml"/></Relationships>
</file>

<file path=ppt/slides/_rels/slide21.xml.rels><?xml version="1.0" encoding="UTF-8" standalone="yes"?>
<Relationships xmlns="http://schemas.openxmlformats.org/package/2006/relationships"><Relationship Id="rId2" Type="http://schemas.openxmlformats.org/officeDocument/2006/relationships/slideLayout" Target="../slideLayouts/slideLayout41.xml"/><Relationship Id="rId1" Type="http://schemas.openxmlformats.org/officeDocument/2006/relationships/themeOverride" Target="../theme/themeOverride16.xml"/></Relationships>
</file>

<file path=ppt/slides/_rels/slide22.xml.rels><?xml version="1.0" encoding="UTF-8" standalone="yes"?>
<Relationships xmlns="http://schemas.openxmlformats.org/package/2006/relationships"><Relationship Id="rId2" Type="http://schemas.openxmlformats.org/officeDocument/2006/relationships/slideLayout" Target="../slideLayouts/slideLayout41.xml"/><Relationship Id="rId1" Type="http://schemas.openxmlformats.org/officeDocument/2006/relationships/themeOverride" Target="../theme/themeOverride17.xml"/></Relationships>
</file>

<file path=ppt/slides/_rels/slide23.xml.rels><?xml version="1.0" encoding="UTF-8" standalone="yes"?>
<Relationships xmlns="http://schemas.openxmlformats.org/package/2006/relationships"><Relationship Id="rId2" Type="http://schemas.openxmlformats.org/officeDocument/2006/relationships/slideLayout" Target="../slideLayouts/slideLayout41.xml"/><Relationship Id="rId1" Type="http://schemas.openxmlformats.org/officeDocument/2006/relationships/themeOverride" Target="../theme/themeOverride18.xml"/></Relationships>
</file>

<file path=ppt/slides/_rels/slide24.xml.rels><?xml version="1.0" encoding="UTF-8" standalone="yes"?>
<Relationships xmlns="http://schemas.openxmlformats.org/package/2006/relationships"><Relationship Id="rId2" Type="http://schemas.openxmlformats.org/officeDocument/2006/relationships/slideLayout" Target="../slideLayouts/slideLayout45.xml"/><Relationship Id="rId1" Type="http://schemas.openxmlformats.org/officeDocument/2006/relationships/themeOverride" Target="../theme/themeOverride19.xml"/></Relationships>
</file>

<file path=ppt/slides/_rels/slide25.xml.rels><?xml version="1.0" encoding="UTF-8" standalone="yes"?>
<Relationships xmlns="http://schemas.openxmlformats.org/package/2006/relationships"><Relationship Id="rId2" Type="http://schemas.openxmlformats.org/officeDocument/2006/relationships/slideLayout" Target="../slideLayouts/slideLayout45.xml"/><Relationship Id="rId1" Type="http://schemas.openxmlformats.org/officeDocument/2006/relationships/themeOverride" Target="../theme/themeOverride2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1.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1.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44.xml"/><Relationship Id="rId1" Type="http://schemas.openxmlformats.org/officeDocument/2006/relationships/themeOverride" Target="../theme/themeOverride1.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44.xml"/><Relationship Id="rId1" Type="http://schemas.openxmlformats.org/officeDocument/2006/relationships/themeOverride" Target="../theme/themeOverride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Layout" Target="../slideLayouts/slideLayout43.xml"/><Relationship Id="rId1" Type="http://schemas.openxmlformats.org/officeDocument/2006/relationships/themeOverride" Target="../theme/themeOverride3.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41.xml"/><Relationship Id="rId1" Type="http://schemas.openxmlformats.org/officeDocument/2006/relationships/themeOverride" Target="../theme/themeOverride4.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6000"/>
                <a:shade val="100000"/>
                <a:hueMod val="270000"/>
                <a:satMod val="200000"/>
                <a:lumMod val="128000"/>
              </a:schemeClr>
            </a:gs>
            <a:gs pos="50000">
              <a:schemeClr val="bg2">
                <a:shade val="100000"/>
                <a:hueMod val="100000"/>
                <a:satMod val="110000"/>
                <a:lumMod val="130000"/>
              </a:schemeClr>
            </a:gs>
            <a:gs pos="100000">
              <a:schemeClr val="bg2">
                <a:shade val="78000"/>
                <a:hueMod val="44000"/>
                <a:satMod val="200000"/>
                <a:lumMod val="69000"/>
              </a:schemeClr>
            </a:gs>
          </a:gsLst>
          <a:lin ang="2520000" scaled="0"/>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B33EA9-8B37-E342-0025-893F695E88F1}"/>
              </a:ext>
            </a:extLst>
          </p:cNvPr>
          <p:cNvSpPr>
            <a:spLocks noGrp="1"/>
          </p:cNvSpPr>
          <p:nvPr>
            <p:ph type="ctrTitle"/>
          </p:nvPr>
        </p:nvSpPr>
        <p:spPr>
          <a:xfrm>
            <a:off x="2267104" y="2742465"/>
            <a:ext cx="7657792" cy="1373070"/>
          </a:xfrm>
        </p:spPr>
        <p:txBody>
          <a:bodyPr>
            <a:normAutofit fontScale="90000"/>
          </a:bodyPr>
          <a:lstStyle/>
          <a:p>
            <a:r>
              <a:rPr lang="en-US" sz="5400" dirty="0">
                <a:solidFill>
                  <a:schemeClr val="tx1"/>
                </a:solidFill>
              </a:rPr>
              <a:t>JIT Compilation Attacks in iOS</a:t>
            </a:r>
            <a:endParaRPr lang="en-IN" sz="3400" dirty="0">
              <a:solidFill>
                <a:schemeClr val="tx1"/>
              </a:solidFill>
            </a:endParaRPr>
          </a:p>
        </p:txBody>
      </p:sp>
      <p:sp>
        <p:nvSpPr>
          <p:cNvPr id="3" name="Subtitle 2">
            <a:extLst>
              <a:ext uri="{FF2B5EF4-FFF2-40B4-BE49-F238E27FC236}">
                <a16:creationId xmlns:a16="http://schemas.microsoft.com/office/drawing/2014/main" id="{766DF541-034C-B3CB-7438-7121523575AE}"/>
              </a:ext>
            </a:extLst>
          </p:cNvPr>
          <p:cNvSpPr>
            <a:spLocks noGrp="1"/>
          </p:cNvSpPr>
          <p:nvPr>
            <p:ph type="subTitle" idx="1"/>
          </p:nvPr>
        </p:nvSpPr>
        <p:spPr>
          <a:xfrm>
            <a:off x="2267104" y="4222589"/>
            <a:ext cx="7304152" cy="1117687"/>
          </a:xfrm>
        </p:spPr>
        <p:txBody>
          <a:bodyPr>
            <a:normAutofit/>
          </a:bodyPr>
          <a:lstStyle/>
          <a:p>
            <a:r>
              <a:rPr lang="en-IN" dirty="0" err="1"/>
              <a:t>Nullcon</a:t>
            </a:r>
            <a:r>
              <a:rPr lang="en-IN" dirty="0"/>
              <a:t> Goa 2023</a:t>
            </a:r>
          </a:p>
        </p:txBody>
      </p:sp>
    </p:spTree>
    <p:extLst>
      <p:ext uri="{BB962C8B-B14F-4D97-AF65-F5344CB8AC3E}">
        <p14:creationId xmlns:p14="http://schemas.microsoft.com/office/powerpoint/2010/main" val="1227973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500"/>
                                  </p:stCondLst>
                                  <p:iterate>
                                    <p:tmPct val="1000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700"/>
                                        <p:tgtEl>
                                          <p:spTgt spid="3">
                                            <p:txEl>
                                              <p:pRg st="0" end="0"/>
                                            </p:txEl>
                                          </p:spTgt>
                                        </p:tgtEl>
                                      </p:cBhvr>
                                    </p:animEffect>
                                  </p:childTnLst>
                                </p:cTn>
                              </p:par>
                              <p:par>
                                <p:cTn id="8" presetID="10" presetClass="entr" presetSubtype="0" fill="hold" grpId="0" nodeType="withEffect">
                                  <p:stCondLst>
                                    <p:cond delay="1000"/>
                                  </p:stCondLst>
                                  <p:iterate>
                                    <p:tmPct val="10000"/>
                                  </p:iterate>
                                  <p:childTnLst>
                                    <p:set>
                                      <p:cBhvr>
                                        <p:cTn id="9" dur="1" fill="hold">
                                          <p:stCondLst>
                                            <p:cond delay="0"/>
                                          </p:stCondLst>
                                        </p:cTn>
                                        <p:tgtEl>
                                          <p:spTgt spid="2"/>
                                        </p:tgtEl>
                                        <p:attrNameLst>
                                          <p:attrName>style.visibility</p:attrName>
                                        </p:attrNameLst>
                                      </p:cBhvr>
                                      <p:to>
                                        <p:strVal val="visible"/>
                                      </p:to>
                                    </p:set>
                                    <p:animEffect transition="in" filter="fade">
                                      <p:cBhvr>
                                        <p:cTn id="10"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E8C548-BE65-8062-F1C7-9AAA8DE2EDEC}"/>
              </a:ext>
            </a:extLst>
          </p:cNvPr>
          <p:cNvSpPr>
            <a:spLocks noGrp="1"/>
          </p:cNvSpPr>
          <p:nvPr>
            <p:ph type="title"/>
          </p:nvPr>
        </p:nvSpPr>
        <p:spPr/>
        <p:txBody>
          <a:bodyPr/>
          <a:lstStyle/>
          <a:p>
            <a:r>
              <a:rPr lang="en-IN" b="0" i="0" dirty="0">
                <a:solidFill>
                  <a:srgbClr val="ECECF1"/>
                </a:solidFill>
                <a:effectLst/>
                <a:latin typeface="Söhne"/>
              </a:rPr>
              <a:t>Understanding Jit compilation in the context of Safari JavaScript engine</a:t>
            </a:r>
            <a:endParaRPr lang="en-US" dirty="0"/>
          </a:p>
        </p:txBody>
      </p:sp>
      <p:sp>
        <p:nvSpPr>
          <p:cNvPr id="3" name="Content Placeholder 2">
            <a:extLst>
              <a:ext uri="{FF2B5EF4-FFF2-40B4-BE49-F238E27FC236}">
                <a16:creationId xmlns:a16="http://schemas.microsoft.com/office/drawing/2014/main" id="{93DEF734-F58E-90A7-E46C-610C9014759C}"/>
              </a:ext>
            </a:extLst>
          </p:cNvPr>
          <p:cNvSpPr>
            <a:spLocks noGrp="1"/>
          </p:cNvSpPr>
          <p:nvPr>
            <p:ph idx="1"/>
          </p:nvPr>
        </p:nvSpPr>
        <p:spPr/>
        <p:txBody>
          <a:bodyPr/>
          <a:lstStyle/>
          <a:p>
            <a:pPr algn="just"/>
            <a:r>
              <a:rPr lang="en-US" dirty="0"/>
              <a:t>Safari browser on iOS devices uses the JavaScriptCore (JSC) engine to handle the execution of JavaScript code.</a:t>
            </a:r>
          </a:p>
          <a:p>
            <a:pPr algn="just"/>
            <a:r>
              <a:rPr lang="en-US" dirty="0"/>
              <a:t>JSC interprets and executes JavaScript code on web pages.</a:t>
            </a:r>
          </a:p>
          <a:p>
            <a:pPr algn="just"/>
            <a:r>
              <a:rPr lang="en-US" dirty="0"/>
              <a:t>Safari initially relied heavily on interpreted JavaScript, which was straightforward but not the most efficient in terms of speed.</a:t>
            </a:r>
          </a:p>
          <a:p>
            <a:pPr algn="just"/>
            <a:r>
              <a:rPr lang="en-US" dirty="0"/>
              <a:t>As web applications grew in complexity, the need for speed and efficiency became paramount. </a:t>
            </a:r>
          </a:p>
        </p:txBody>
      </p:sp>
    </p:spTree>
    <p:extLst>
      <p:ext uri="{BB962C8B-B14F-4D97-AF65-F5344CB8AC3E}">
        <p14:creationId xmlns:p14="http://schemas.microsoft.com/office/powerpoint/2010/main" val="1673807540"/>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2E3ACAD9-41F4-4457-F7B3-721A2370C924}"/>
              </a:ext>
            </a:extLst>
          </p:cNvPr>
          <p:cNvSpPr>
            <a:spLocks noGrp="1"/>
          </p:cNvSpPr>
          <p:nvPr>
            <p:ph type="title"/>
          </p:nvPr>
        </p:nvSpPr>
        <p:spPr/>
        <p:txBody>
          <a:bodyPr/>
          <a:lstStyle/>
          <a:p>
            <a:r>
              <a:rPr lang="en-US" dirty="0"/>
              <a:t>JIT Compilation Attack</a:t>
            </a:r>
          </a:p>
        </p:txBody>
      </p:sp>
      <p:sp>
        <p:nvSpPr>
          <p:cNvPr id="6" name="Content Placeholder 5">
            <a:extLst>
              <a:ext uri="{FF2B5EF4-FFF2-40B4-BE49-F238E27FC236}">
                <a16:creationId xmlns:a16="http://schemas.microsoft.com/office/drawing/2014/main" id="{29290D59-7E49-4461-9690-4CB64B237C31}"/>
              </a:ext>
            </a:extLst>
          </p:cNvPr>
          <p:cNvSpPr>
            <a:spLocks noGrp="1"/>
          </p:cNvSpPr>
          <p:nvPr>
            <p:ph idx="1"/>
          </p:nvPr>
        </p:nvSpPr>
        <p:spPr/>
        <p:txBody>
          <a:bodyPr/>
          <a:lstStyle/>
          <a:p>
            <a:r>
              <a:rPr lang="en-US" dirty="0"/>
              <a:t>The JIT (Just-In-Time) compilation involves converting bytecode into native machine code at runtime.</a:t>
            </a:r>
          </a:p>
          <a:p>
            <a:r>
              <a:rPr lang="en-US" dirty="0"/>
              <a:t>There are few of many attack scenarios:</a:t>
            </a:r>
          </a:p>
          <a:p>
            <a:pPr lvl="1"/>
            <a:r>
              <a:rPr lang="en-US" dirty="0"/>
              <a:t>JIT Spraying</a:t>
            </a:r>
          </a:p>
          <a:p>
            <a:pPr lvl="1"/>
            <a:r>
              <a:rPr lang="en-US" dirty="0"/>
              <a:t>Bypassing ASLR</a:t>
            </a:r>
          </a:p>
          <a:p>
            <a:pPr lvl="1"/>
            <a:r>
              <a:rPr lang="en-US" dirty="0"/>
              <a:t>Type Confusion</a:t>
            </a:r>
          </a:p>
          <a:p>
            <a:pPr lvl="1"/>
            <a:r>
              <a:rPr lang="en-US" dirty="0"/>
              <a:t>Deoptimization Attacks</a:t>
            </a:r>
          </a:p>
        </p:txBody>
      </p:sp>
    </p:spTree>
    <p:extLst>
      <p:ext uri="{BB962C8B-B14F-4D97-AF65-F5344CB8AC3E}">
        <p14:creationId xmlns:p14="http://schemas.microsoft.com/office/powerpoint/2010/main" val="4071650557"/>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431409-E0A2-7BFD-4853-4ADDD58C3457}"/>
              </a:ext>
            </a:extLst>
          </p:cNvPr>
          <p:cNvSpPr>
            <a:spLocks noGrp="1"/>
          </p:cNvSpPr>
          <p:nvPr>
            <p:ph type="title"/>
          </p:nvPr>
        </p:nvSpPr>
        <p:spPr/>
        <p:txBody>
          <a:bodyPr/>
          <a:lstStyle/>
          <a:p>
            <a:r>
              <a:rPr lang="en-US" dirty="0"/>
              <a:t>JIT Spraying</a:t>
            </a:r>
          </a:p>
        </p:txBody>
      </p:sp>
      <p:sp>
        <p:nvSpPr>
          <p:cNvPr id="3" name="Content Placeholder 2">
            <a:extLst>
              <a:ext uri="{FF2B5EF4-FFF2-40B4-BE49-F238E27FC236}">
                <a16:creationId xmlns:a16="http://schemas.microsoft.com/office/drawing/2014/main" id="{5851AF14-86FB-21A7-244E-D1F6DCAB5F4C}"/>
              </a:ext>
            </a:extLst>
          </p:cNvPr>
          <p:cNvSpPr>
            <a:spLocks noGrp="1"/>
          </p:cNvSpPr>
          <p:nvPr>
            <p:ph idx="1"/>
          </p:nvPr>
        </p:nvSpPr>
        <p:spPr/>
        <p:txBody>
          <a:bodyPr/>
          <a:lstStyle/>
          <a:p>
            <a:r>
              <a:rPr lang="en-US" dirty="0"/>
              <a:t>JIT spraying involves feeding crafted input to a JIT compiler, causing it to generate malicious machine code that resides in executable memory regions.</a:t>
            </a:r>
          </a:p>
          <a:p>
            <a:r>
              <a:rPr lang="en-US" dirty="0"/>
              <a:t>iOS devices, especially through the Safari browser, rely on JIT compilation for efficient JavaScript execution.</a:t>
            </a:r>
          </a:p>
          <a:p>
            <a:r>
              <a:rPr lang="en-US" dirty="0"/>
              <a:t>With precise input, an attacker might induce the JIT compiler in Safari to generate and execute malicious payloads.</a:t>
            </a:r>
          </a:p>
        </p:txBody>
      </p:sp>
    </p:spTree>
    <p:extLst>
      <p:ext uri="{BB962C8B-B14F-4D97-AF65-F5344CB8AC3E}">
        <p14:creationId xmlns:p14="http://schemas.microsoft.com/office/powerpoint/2010/main" val="3844865865"/>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431409-E0A2-7BFD-4853-4ADDD58C3457}"/>
              </a:ext>
            </a:extLst>
          </p:cNvPr>
          <p:cNvSpPr>
            <a:spLocks noGrp="1"/>
          </p:cNvSpPr>
          <p:nvPr>
            <p:ph type="title"/>
          </p:nvPr>
        </p:nvSpPr>
        <p:spPr/>
        <p:txBody>
          <a:bodyPr/>
          <a:lstStyle/>
          <a:p>
            <a:r>
              <a:rPr lang="en-US" dirty="0"/>
              <a:t>Bypassing ASLR</a:t>
            </a:r>
          </a:p>
        </p:txBody>
      </p:sp>
      <p:sp>
        <p:nvSpPr>
          <p:cNvPr id="3" name="Content Placeholder 2">
            <a:extLst>
              <a:ext uri="{FF2B5EF4-FFF2-40B4-BE49-F238E27FC236}">
                <a16:creationId xmlns:a16="http://schemas.microsoft.com/office/drawing/2014/main" id="{5851AF14-86FB-21A7-244E-D1F6DCAB5F4C}"/>
              </a:ext>
            </a:extLst>
          </p:cNvPr>
          <p:cNvSpPr>
            <a:spLocks noGrp="1"/>
          </p:cNvSpPr>
          <p:nvPr>
            <p:ph idx="1"/>
          </p:nvPr>
        </p:nvSpPr>
        <p:spPr/>
        <p:txBody>
          <a:bodyPr>
            <a:normAutofit/>
          </a:bodyPr>
          <a:lstStyle/>
          <a:p>
            <a:r>
              <a:rPr lang="en-US" dirty="0"/>
              <a:t>Address Space Layout Randomization (ASLR) randomizes memory locations to make it challenging for attackers to predict the address of specific functions or buffers. However, with JIT vulnerabilities, attackers might be able to leak memory addresses.</a:t>
            </a:r>
          </a:p>
          <a:p>
            <a:r>
              <a:rPr lang="en-US" dirty="0"/>
              <a:t>iOS employs ASLR as one of its core security mechanisms.</a:t>
            </a:r>
          </a:p>
          <a:p>
            <a:r>
              <a:rPr lang="en-US" dirty="0"/>
              <a:t>Exploiting weaknesses in JIT could reveal memory layouts in Safari or other JIT-reliant apps, undermining ASLR's effectiveness</a:t>
            </a:r>
          </a:p>
        </p:txBody>
      </p:sp>
    </p:spTree>
    <p:extLst>
      <p:ext uri="{BB962C8B-B14F-4D97-AF65-F5344CB8AC3E}">
        <p14:creationId xmlns:p14="http://schemas.microsoft.com/office/powerpoint/2010/main" val="1785851303"/>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 name="Picture 2" descr="A screenshot of a computer code&#10;&#10;Description automatically generated">
            <a:extLst>
              <a:ext uri="{FF2B5EF4-FFF2-40B4-BE49-F238E27FC236}">
                <a16:creationId xmlns:a16="http://schemas.microsoft.com/office/drawing/2014/main" id="{62395F5F-B75B-9075-89EF-111CAE101A1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223259" y="169025"/>
            <a:ext cx="5803777" cy="6586105"/>
          </a:xfrm>
          <a:prstGeom prst="rect">
            <a:avLst/>
          </a:prstGeom>
        </p:spPr>
      </p:pic>
    </p:spTree>
    <p:extLst>
      <p:ext uri="{BB962C8B-B14F-4D97-AF65-F5344CB8AC3E}">
        <p14:creationId xmlns:p14="http://schemas.microsoft.com/office/powerpoint/2010/main" val="3041169356"/>
      </p:ext>
    </p:extLst>
  </p:cSld>
  <p:clrMapOvr>
    <a:overrideClrMapping bg1="dk1" tx1="lt1" bg2="dk2" tx2="lt2" accent1="accent1" accent2="accent2" accent3="accent3" accent4="accent4" accent5="accent5" accent6="accent6" hlink="hlink" folHlink="folHlink"/>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431409-E0A2-7BFD-4853-4ADDD58C3457}"/>
              </a:ext>
            </a:extLst>
          </p:cNvPr>
          <p:cNvSpPr>
            <a:spLocks noGrp="1"/>
          </p:cNvSpPr>
          <p:nvPr>
            <p:ph type="title"/>
          </p:nvPr>
        </p:nvSpPr>
        <p:spPr/>
        <p:txBody>
          <a:bodyPr/>
          <a:lstStyle/>
          <a:p>
            <a:r>
              <a:rPr lang="en-US" dirty="0"/>
              <a:t>TYPE Confusion</a:t>
            </a:r>
          </a:p>
        </p:txBody>
      </p:sp>
      <p:sp>
        <p:nvSpPr>
          <p:cNvPr id="3" name="Content Placeholder 2">
            <a:extLst>
              <a:ext uri="{FF2B5EF4-FFF2-40B4-BE49-F238E27FC236}">
                <a16:creationId xmlns:a16="http://schemas.microsoft.com/office/drawing/2014/main" id="{5851AF14-86FB-21A7-244E-D1F6DCAB5F4C}"/>
              </a:ext>
            </a:extLst>
          </p:cNvPr>
          <p:cNvSpPr>
            <a:spLocks noGrp="1"/>
          </p:cNvSpPr>
          <p:nvPr>
            <p:ph idx="1"/>
          </p:nvPr>
        </p:nvSpPr>
        <p:spPr/>
        <p:txBody>
          <a:bodyPr/>
          <a:lstStyle/>
          <a:p>
            <a:r>
              <a:rPr lang="en-US" dirty="0"/>
              <a:t>Type confusion arises when the system misinterprets data of one type as another, potentially leading to unintended behaviors or vulnerabilities.</a:t>
            </a:r>
          </a:p>
          <a:p>
            <a:r>
              <a:rPr lang="en-US" dirty="0"/>
              <a:t>Safari's JavaScript engine relies on type inference for optimization. Incorrect type assumptions can be exploited to cause arbitrary memory reads/writes.</a:t>
            </a:r>
          </a:p>
          <a:p>
            <a:r>
              <a:rPr lang="en-US" dirty="0"/>
              <a:t>Such vulnerabilities can provide a foothold to attackers, enabling them to escalate privileges or execute arbitrary code.</a:t>
            </a:r>
          </a:p>
        </p:txBody>
      </p:sp>
    </p:spTree>
    <p:extLst>
      <p:ext uri="{BB962C8B-B14F-4D97-AF65-F5344CB8AC3E}">
        <p14:creationId xmlns:p14="http://schemas.microsoft.com/office/powerpoint/2010/main" val="2612374498"/>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431409-E0A2-7BFD-4853-4ADDD58C3457}"/>
              </a:ext>
            </a:extLst>
          </p:cNvPr>
          <p:cNvSpPr>
            <a:spLocks noGrp="1"/>
          </p:cNvSpPr>
          <p:nvPr>
            <p:ph type="title"/>
          </p:nvPr>
        </p:nvSpPr>
        <p:spPr/>
        <p:txBody>
          <a:bodyPr/>
          <a:lstStyle/>
          <a:p>
            <a:r>
              <a:rPr lang="en-US" dirty="0"/>
              <a:t>Deoptimization Attacks</a:t>
            </a:r>
          </a:p>
        </p:txBody>
      </p:sp>
      <p:sp>
        <p:nvSpPr>
          <p:cNvPr id="3" name="Content Placeholder 2">
            <a:extLst>
              <a:ext uri="{FF2B5EF4-FFF2-40B4-BE49-F238E27FC236}">
                <a16:creationId xmlns:a16="http://schemas.microsoft.com/office/drawing/2014/main" id="{5851AF14-86FB-21A7-244E-D1F6DCAB5F4C}"/>
              </a:ext>
            </a:extLst>
          </p:cNvPr>
          <p:cNvSpPr>
            <a:spLocks noGrp="1"/>
          </p:cNvSpPr>
          <p:nvPr>
            <p:ph idx="1"/>
          </p:nvPr>
        </p:nvSpPr>
        <p:spPr/>
        <p:txBody>
          <a:bodyPr/>
          <a:lstStyle/>
          <a:p>
            <a:r>
              <a:rPr lang="en-US" dirty="0"/>
              <a:t>Safari's JavaScript engine, uses JIT compilation that relies on various optimization techniques.</a:t>
            </a:r>
          </a:p>
          <a:p>
            <a:r>
              <a:rPr lang="en-US" dirty="0"/>
              <a:t>Crafted payload can cause aggressive optimization followed by deoptimization; attackers can potentially destabilize the system.</a:t>
            </a:r>
          </a:p>
          <a:p>
            <a:r>
              <a:rPr lang="en-US" dirty="0"/>
              <a:t>When the system handles these deoptimizations improperly, it results in exploitable conditions, like out-of-bounds memory access or use-after-free scenarios.</a:t>
            </a:r>
          </a:p>
        </p:txBody>
      </p:sp>
    </p:spTree>
    <p:extLst>
      <p:ext uri="{BB962C8B-B14F-4D97-AF65-F5344CB8AC3E}">
        <p14:creationId xmlns:p14="http://schemas.microsoft.com/office/powerpoint/2010/main" val="3494623352"/>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431409-E0A2-7BFD-4853-4ADDD58C3457}"/>
              </a:ext>
            </a:extLst>
          </p:cNvPr>
          <p:cNvSpPr>
            <a:spLocks noGrp="1"/>
          </p:cNvSpPr>
          <p:nvPr>
            <p:ph type="title"/>
          </p:nvPr>
        </p:nvSpPr>
        <p:spPr/>
        <p:txBody>
          <a:bodyPr/>
          <a:lstStyle/>
          <a:p>
            <a:r>
              <a:rPr lang="en-US" dirty="0"/>
              <a:t>Previously reported </a:t>
            </a:r>
            <a:r>
              <a:rPr lang="en-US" dirty="0" err="1"/>
              <a:t>cves</a:t>
            </a:r>
            <a:endParaRPr lang="en-US" dirty="0"/>
          </a:p>
        </p:txBody>
      </p:sp>
      <p:sp>
        <p:nvSpPr>
          <p:cNvPr id="3" name="Content Placeholder 2">
            <a:extLst>
              <a:ext uri="{FF2B5EF4-FFF2-40B4-BE49-F238E27FC236}">
                <a16:creationId xmlns:a16="http://schemas.microsoft.com/office/drawing/2014/main" id="{5851AF14-86FB-21A7-244E-D1F6DCAB5F4C}"/>
              </a:ext>
            </a:extLst>
          </p:cNvPr>
          <p:cNvSpPr>
            <a:spLocks noGrp="1"/>
          </p:cNvSpPr>
          <p:nvPr>
            <p:ph idx="1"/>
          </p:nvPr>
        </p:nvSpPr>
        <p:spPr/>
        <p:txBody>
          <a:bodyPr>
            <a:normAutofit/>
          </a:bodyPr>
          <a:lstStyle/>
          <a:p>
            <a:r>
              <a:rPr lang="en-US" dirty="0"/>
              <a:t>CVE-2020-27930</a:t>
            </a:r>
          </a:p>
          <a:p>
            <a:r>
              <a:rPr lang="en-US" dirty="0"/>
              <a:t>CVE-2020-980x</a:t>
            </a:r>
          </a:p>
          <a:p>
            <a:r>
              <a:rPr lang="en-US" dirty="0"/>
              <a:t>CVE-2020-3862</a:t>
            </a:r>
          </a:p>
          <a:p>
            <a:r>
              <a:rPr lang="en-US" dirty="0"/>
              <a:t>CVE-2019-8605</a:t>
            </a:r>
          </a:p>
          <a:p>
            <a:r>
              <a:rPr lang="en-US" dirty="0"/>
              <a:t>CVE-2018-4192</a:t>
            </a:r>
          </a:p>
        </p:txBody>
      </p:sp>
    </p:spTree>
    <p:extLst>
      <p:ext uri="{BB962C8B-B14F-4D97-AF65-F5344CB8AC3E}">
        <p14:creationId xmlns:p14="http://schemas.microsoft.com/office/powerpoint/2010/main" val="2522179426"/>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431409-E0A2-7BFD-4853-4ADDD58C3457}"/>
              </a:ext>
            </a:extLst>
          </p:cNvPr>
          <p:cNvSpPr>
            <a:spLocks noGrp="1"/>
          </p:cNvSpPr>
          <p:nvPr>
            <p:ph type="title"/>
          </p:nvPr>
        </p:nvSpPr>
        <p:spPr/>
        <p:txBody>
          <a:bodyPr/>
          <a:lstStyle/>
          <a:p>
            <a:r>
              <a:rPr lang="en-US" dirty="0"/>
              <a:t>CVE-2020-27930</a:t>
            </a:r>
          </a:p>
        </p:txBody>
      </p:sp>
      <p:sp>
        <p:nvSpPr>
          <p:cNvPr id="3" name="Content Placeholder 2">
            <a:extLst>
              <a:ext uri="{FF2B5EF4-FFF2-40B4-BE49-F238E27FC236}">
                <a16:creationId xmlns:a16="http://schemas.microsoft.com/office/drawing/2014/main" id="{5851AF14-86FB-21A7-244E-D1F6DCAB5F4C}"/>
              </a:ext>
            </a:extLst>
          </p:cNvPr>
          <p:cNvSpPr>
            <a:spLocks noGrp="1"/>
          </p:cNvSpPr>
          <p:nvPr>
            <p:ph idx="1"/>
          </p:nvPr>
        </p:nvSpPr>
        <p:spPr/>
        <p:txBody>
          <a:bodyPr/>
          <a:lstStyle/>
          <a:p>
            <a:r>
              <a:rPr lang="en-US" dirty="0"/>
              <a:t>Safari is susceptible to a remote code execution vulnerability via an undefined character in Type 1 fonts handled by libType1Scaler.dylib on macOS and iOS.</a:t>
            </a:r>
          </a:p>
          <a:p>
            <a:r>
              <a:rPr lang="en-US" dirty="0"/>
              <a:t>Issue was fixed in iOS 14.2 security fix and iOS 12.4.9 update</a:t>
            </a:r>
          </a:p>
          <a:p>
            <a:r>
              <a:rPr lang="en-US" dirty="0"/>
              <a:t>https://</a:t>
            </a:r>
            <a:r>
              <a:rPr lang="en-US" dirty="0" err="1"/>
              <a:t>packetstormsecurity.com</a:t>
            </a:r>
            <a:r>
              <a:rPr lang="en-US" dirty="0"/>
              <a:t>/files/161294/Apple-Safari-Remote-Code-</a:t>
            </a:r>
            <a:r>
              <a:rPr lang="en-US" dirty="0" err="1"/>
              <a:t>Execution.html</a:t>
            </a:r>
            <a:endParaRPr lang="en-US" dirty="0"/>
          </a:p>
        </p:txBody>
      </p:sp>
    </p:spTree>
    <p:extLst>
      <p:ext uri="{BB962C8B-B14F-4D97-AF65-F5344CB8AC3E}">
        <p14:creationId xmlns:p14="http://schemas.microsoft.com/office/powerpoint/2010/main" val="3949127611"/>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431409-E0A2-7BFD-4853-4ADDD58C3457}"/>
              </a:ext>
            </a:extLst>
          </p:cNvPr>
          <p:cNvSpPr>
            <a:spLocks noGrp="1"/>
          </p:cNvSpPr>
          <p:nvPr>
            <p:ph type="title"/>
          </p:nvPr>
        </p:nvSpPr>
        <p:spPr/>
        <p:txBody>
          <a:bodyPr/>
          <a:lstStyle/>
          <a:p>
            <a:r>
              <a:rPr lang="en-US" dirty="0"/>
              <a:t>CVE-2020-9802, 9803, 9805, 9806, 9807</a:t>
            </a:r>
          </a:p>
        </p:txBody>
      </p:sp>
      <p:sp>
        <p:nvSpPr>
          <p:cNvPr id="3" name="Content Placeholder 2">
            <a:extLst>
              <a:ext uri="{FF2B5EF4-FFF2-40B4-BE49-F238E27FC236}">
                <a16:creationId xmlns:a16="http://schemas.microsoft.com/office/drawing/2014/main" id="{5851AF14-86FB-21A7-244E-D1F6DCAB5F4C}"/>
              </a:ext>
            </a:extLst>
          </p:cNvPr>
          <p:cNvSpPr>
            <a:spLocks noGrp="1"/>
          </p:cNvSpPr>
          <p:nvPr>
            <p:ph idx="1"/>
          </p:nvPr>
        </p:nvSpPr>
        <p:spPr/>
        <p:txBody>
          <a:bodyPr/>
          <a:lstStyle/>
          <a:p>
            <a:r>
              <a:rPr lang="en-US" dirty="0"/>
              <a:t>A memory corruption and logic issue was addressed with improved state management and restriction.</a:t>
            </a:r>
          </a:p>
          <a:p>
            <a:r>
              <a:rPr lang="en-US" dirty="0"/>
              <a:t>These vulnerabilities were part of Google’s Project Zero.</a:t>
            </a:r>
          </a:p>
          <a:p>
            <a:r>
              <a:rPr lang="en-US" dirty="0"/>
              <a:t>These were fixed with iOS 13.5 and Safari 13.1.1</a:t>
            </a:r>
          </a:p>
          <a:p>
            <a:endParaRPr lang="en-US" dirty="0"/>
          </a:p>
        </p:txBody>
      </p:sp>
    </p:spTree>
    <p:extLst>
      <p:ext uri="{BB962C8B-B14F-4D97-AF65-F5344CB8AC3E}">
        <p14:creationId xmlns:p14="http://schemas.microsoft.com/office/powerpoint/2010/main" val="2558597263"/>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D34C2F-B2EB-C813-BE63-E562ECC2DA1A}"/>
              </a:ext>
            </a:extLst>
          </p:cNvPr>
          <p:cNvSpPr>
            <a:spLocks noGrp="1"/>
          </p:cNvSpPr>
          <p:nvPr>
            <p:ph type="title"/>
          </p:nvPr>
        </p:nvSpPr>
        <p:spPr/>
        <p:txBody>
          <a:bodyPr>
            <a:normAutofit/>
          </a:bodyPr>
          <a:lstStyle/>
          <a:p>
            <a:r>
              <a:rPr lang="en-IN" dirty="0"/>
              <a:t>Who am I?</a:t>
            </a:r>
          </a:p>
        </p:txBody>
      </p:sp>
      <p:sp>
        <p:nvSpPr>
          <p:cNvPr id="3" name="Content Placeholder 2">
            <a:extLst>
              <a:ext uri="{FF2B5EF4-FFF2-40B4-BE49-F238E27FC236}">
                <a16:creationId xmlns:a16="http://schemas.microsoft.com/office/drawing/2014/main" id="{1E86F063-8599-DE5E-492C-C064FED2A355}"/>
              </a:ext>
            </a:extLst>
          </p:cNvPr>
          <p:cNvSpPr>
            <a:spLocks noGrp="1"/>
          </p:cNvSpPr>
          <p:nvPr>
            <p:ph idx="1"/>
          </p:nvPr>
        </p:nvSpPr>
        <p:spPr>
          <a:xfrm>
            <a:off x="1069848" y="2320412"/>
            <a:ext cx="10058400" cy="3851787"/>
          </a:xfrm>
        </p:spPr>
        <p:txBody>
          <a:bodyPr>
            <a:normAutofit/>
          </a:bodyPr>
          <a:lstStyle/>
          <a:p>
            <a:r>
              <a:rPr lang="en-IN" dirty="0"/>
              <a:t>Obviously, I am </a:t>
            </a:r>
            <a:r>
              <a:rPr lang="en-IN" b="1" dirty="0"/>
              <a:t>Shubham Sharma</a:t>
            </a:r>
          </a:p>
          <a:p>
            <a:r>
              <a:rPr lang="en-IN" dirty="0"/>
              <a:t>Senior Security Engineer at we45</a:t>
            </a:r>
          </a:p>
          <a:p>
            <a:r>
              <a:rPr lang="en-IN" dirty="0"/>
              <a:t>Performs VAPT on web, API, mobile apps</a:t>
            </a:r>
          </a:p>
          <a:p>
            <a:r>
              <a:rPr lang="en-IN" dirty="0"/>
              <a:t>Course creator at AppSec Engineer related to various vulnerabilities, Cloud and AD securities</a:t>
            </a:r>
          </a:p>
          <a:p>
            <a:r>
              <a:rPr lang="en-IN" dirty="0"/>
              <a:t>Writes blogs on trendy security vulnerabilities</a:t>
            </a:r>
          </a:p>
          <a:p>
            <a:pPr marL="0" indent="0">
              <a:buNone/>
            </a:pPr>
            <a:endParaRPr lang="en-IN" dirty="0"/>
          </a:p>
        </p:txBody>
      </p:sp>
    </p:spTree>
    <p:extLst>
      <p:ext uri="{BB962C8B-B14F-4D97-AF65-F5344CB8AC3E}">
        <p14:creationId xmlns:p14="http://schemas.microsoft.com/office/powerpoint/2010/main" val="37122844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431409-E0A2-7BFD-4853-4ADDD58C3457}"/>
              </a:ext>
            </a:extLst>
          </p:cNvPr>
          <p:cNvSpPr>
            <a:spLocks noGrp="1"/>
          </p:cNvSpPr>
          <p:nvPr>
            <p:ph type="title"/>
          </p:nvPr>
        </p:nvSpPr>
        <p:spPr/>
        <p:txBody>
          <a:bodyPr/>
          <a:lstStyle/>
          <a:p>
            <a:r>
              <a:rPr lang="en-US" dirty="0"/>
              <a:t>Why is it so important?</a:t>
            </a:r>
          </a:p>
        </p:txBody>
      </p:sp>
      <p:sp>
        <p:nvSpPr>
          <p:cNvPr id="3" name="Content Placeholder 2">
            <a:extLst>
              <a:ext uri="{FF2B5EF4-FFF2-40B4-BE49-F238E27FC236}">
                <a16:creationId xmlns:a16="http://schemas.microsoft.com/office/drawing/2014/main" id="{5851AF14-86FB-21A7-244E-D1F6DCAB5F4C}"/>
              </a:ext>
            </a:extLst>
          </p:cNvPr>
          <p:cNvSpPr>
            <a:spLocks noGrp="1"/>
          </p:cNvSpPr>
          <p:nvPr>
            <p:ph idx="1"/>
          </p:nvPr>
        </p:nvSpPr>
        <p:spPr/>
        <p:txBody>
          <a:bodyPr/>
          <a:lstStyle/>
          <a:p>
            <a:r>
              <a:rPr lang="en-US" dirty="0"/>
              <a:t>Ubiquity of iOS Devices</a:t>
            </a:r>
          </a:p>
          <a:p>
            <a:r>
              <a:rPr lang="en-US" dirty="0"/>
              <a:t>Sensitive Data Storage</a:t>
            </a:r>
          </a:p>
          <a:p>
            <a:r>
              <a:rPr lang="en-US" dirty="0"/>
              <a:t>Trust in the Apple Ecosystem</a:t>
            </a:r>
          </a:p>
          <a:p>
            <a:r>
              <a:rPr lang="en-US" dirty="0"/>
              <a:t>Complexity of Modern Web Browsing</a:t>
            </a:r>
          </a:p>
          <a:p>
            <a:r>
              <a:rPr lang="en-US" dirty="0"/>
              <a:t>Evolution of Attack techniques</a:t>
            </a:r>
          </a:p>
          <a:p>
            <a:r>
              <a:rPr lang="en-US" dirty="0"/>
              <a:t>Securing Future Implementations</a:t>
            </a:r>
          </a:p>
          <a:p>
            <a:endParaRPr lang="en-US" dirty="0"/>
          </a:p>
        </p:txBody>
      </p:sp>
    </p:spTree>
    <p:extLst>
      <p:ext uri="{BB962C8B-B14F-4D97-AF65-F5344CB8AC3E}">
        <p14:creationId xmlns:p14="http://schemas.microsoft.com/office/powerpoint/2010/main" val="4007052275"/>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431409-E0A2-7BFD-4853-4ADDD58C3457}"/>
              </a:ext>
            </a:extLst>
          </p:cNvPr>
          <p:cNvSpPr>
            <a:spLocks noGrp="1"/>
          </p:cNvSpPr>
          <p:nvPr>
            <p:ph type="title"/>
          </p:nvPr>
        </p:nvSpPr>
        <p:spPr/>
        <p:txBody>
          <a:bodyPr/>
          <a:lstStyle/>
          <a:p>
            <a:r>
              <a:rPr lang="en-US" dirty="0"/>
              <a:t>Impact of JIT Compilation Attack </a:t>
            </a:r>
          </a:p>
        </p:txBody>
      </p:sp>
      <p:sp>
        <p:nvSpPr>
          <p:cNvPr id="3" name="Content Placeholder 2">
            <a:extLst>
              <a:ext uri="{FF2B5EF4-FFF2-40B4-BE49-F238E27FC236}">
                <a16:creationId xmlns:a16="http://schemas.microsoft.com/office/drawing/2014/main" id="{5851AF14-86FB-21A7-244E-D1F6DCAB5F4C}"/>
              </a:ext>
            </a:extLst>
          </p:cNvPr>
          <p:cNvSpPr>
            <a:spLocks noGrp="1"/>
          </p:cNvSpPr>
          <p:nvPr>
            <p:ph idx="1"/>
          </p:nvPr>
        </p:nvSpPr>
        <p:spPr/>
        <p:txBody>
          <a:bodyPr>
            <a:normAutofit/>
          </a:bodyPr>
          <a:lstStyle/>
          <a:p>
            <a:r>
              <a:rPr lang="en-US" dirty="0"/>
              <a:t>Unauthorized Code Execution</a:t>
            </a:r>
          </a:p>
          <a:p>
            <a:r>
              <a:rPr lang="en-US" dirty="0"/>
              <a:t>Data Leakage</a:t>
            </a:r>
          </a:p>
          <a:p>
            <a:r>
              <a:rPr lang="en-US" dirty="0"/>
              <a:t>Bypassing Security Mechanisms</a:t>
            </a:r>
          </a:p>
          <a:p>
            <a:r>
              <a:rPr lang="en-US" dirty="0"/>
              <a:t>Performance Degradation</a:t>
            </a:r>
          </a:p>
          <a:p>
            <a:r>
              <a:rPr lang="en-US" dirty="0"/>
              <a:t>Reputational Damage</a:t>
            </a:r>
          </a:p>
        </p:txBody>
      </p:sp>
    </p:spTree>
    <p:extLst>
      <p:ext uri="{BB962C8B-B14F-4D97-AF65-F5344CB8AC3E}">
        <p14:creationId xmlns:p14="http://schemas.microsoft.com/office/powerpoint/2010/main" val="445383509"/>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431409-E0A2-7BFD-4853-4ADDD58C3457}"/>
              </a:ext>
            </a:extLst>
          </p:cNvPr>
          <p:cNvSpPr>
            <a:spLocks noGrp="1"/>
          </p:cNvSpPr>
          <p:nvPr>
            <p:ph type="title"/>
          </p:nvPr>
        </p:nvSpPr>
        <p:spPr/>
        <p:txBody>
          <a:bodyPr/>
          <a:lstStyle/>
          <a:p>
            <a:r>
              <a:rPr lang="en-US" dirty="0"/>
              <a:t>Mitigation Technique</a:t>
            </a:r>
          </a:p>
        </p:txBody>
      </p:sp>
      <p:sp>
        <p:nvSpPr>
          <p:cNvPr id="3" name="Content Placeholder 2">
            <a:extLst>
              <a:ext uri="{FF2B5EF4-FFF2-40B4-BE49-F238E27FC236}">
                <a16:creationId xmlns:a16="http://schemas.microsoft.com/office/drawing/2014/main" id="{5851AF14-86FB-21A7-244E-D1F6DCAB5F4C}"/>
              </a:ext>
            </a:extLst>
          </p:cNvPr>
          <p:cNvSpPr>
            <a:spLocks noGrp="1"/>
          </p:cNvSpPr>
          <p:nvPr>
            <p:ph idx="1"/>
          </p:nvPr>
        </p:nvSpPr>
        <p:spPr/>
        <p:txBody>
          <a:bodyPr>
            <a:normAutofit/>
          </a:bodyPr>
          <a:lstStyle/>
          <a:p>
            <a:r>
              <a:rPr lang="en-US" dirty="0"/>
              <a:t>Enhanced Code Auditing</a:t>
            </a:r>
          </a:p>
          <a:p>
            <a:r>
              <a:rPr lang="en-US" dirty="0"/>
              <a:t>Restricted JIT Execution</a:t>
            </a:r>
          </a:p>
          <a:p>
            <a:r>
              <a:rPr lang="en-US" dirty="0"/>
              <a:t>Sanitization and Validation</a:t>
            </a:r>
          </a:p>
        </p:txBody>
      </p:sp>
    </p:spTree>
    <p:extLst>
      <p:ext uri="{BB962C8B-B14F-4D97-AF65-F5344CB8AC3E}">
        <p14:creationId xmlns:p14="http://schemas.microsoft.com/office/powerpoint/2010/main" val="477896166"/>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431409-E0A2-7BFD-4853-4ADDD58C3457}"/>
              </a:ext>
            </a:extLst>
          </p:cNvPr>
          <p:cNvSpPr>
            <a:spLocks noGrp="1"/>
          </p:cNvSpPr>
          <p:nvPr>
            <p:ph type="title"/>
          </p:nvPr>
        </p:nvSpPr>
        <p:spPr>
          <a:xfrm>
            <a:off x="1141413" y="81308"/>
            <a:ext cx="9905998" cy="1478570"/>
          </a:xfrm>
        </p:spPr>
        <p:txBody>
          <a:bodyPr/>
          <a:lstStyle/>
          <a:p>
            <a:r>
              <a:rPr lang="en-US" dirty="0"/>
              <a:t>Future topic of research</a:t>
            </a:r>
          </a:p>
        </p:txBody>
      </p:sp>
      <p:sp>
        <p:nvSpPr>
          <p:cNvPr id="3" name="Content Placeholder 2">
            <a:extLst>
              <a:ext uri="{FF2B5EF4-FFF2-40B4-BE49-F238E27FC236}">
                <a16:creationId xmlns:a16="http://schemas.microsoft.com/office/drawing/2014/main" id="{5851AF14-86FB-21A7-244E-D1F6DCAB5F4C}"/>
              </a:ext>
            </a:extLst>
          </p:cNvPr>
          <p:cNvSpPr>
            <a:spLocks noGrp="1"/>
          </p:cNvSpPr>
          <p:nvPr>
            <p:ph idx="1"/>
          </p:nvPr>
        </p:nvSpPr>
        <p:spPr>
          <a:xfrm>
            <a:off x="1141412" y="1348740"/>
            <a:ext cx="9905999" cy="5280659"/>
          </a:xfrm>
        </p:spPr>
        <p:txBody>
          <a:bodyPr>
            <a:normAutofit fontScale="92500" lnSpcReduction="20000"/>
          </a:bodyPr>
          <a:lstStyle/>
          <a:p>
            <a:pPr algn="just"/>
            <a:r>
              <a:rPr lang="en-US" sz="2800" u="sng" dirty="0"/>
              <a:t>Advanced Detection Mechanisms:</a:t>
            </a:r>
          </a:p>
          <a:p>
            <a:pPr lvl="1" algn="just"/>
            <a:r>
              <a:rPr lang="en-US" dirty="0"/>
              <a:t>Develop techniques or tools to automatically detect when a JIT process is being exploited, potentially in real-time.</a:t>
            </a:r>
          </a:p>
          <a:p>
            <a:pPr algn="just"/>
            <a:r>
              <a:rPr lang="en-US" sz="2800" u="sng" dirty="0"/>
              <a:t>Deep Dive into JIT Internals:</a:t>
            </a:r>
          </a:p>
          <a:p>
            <a:pPr lvl="1" algn="just"/>
            <a:r>
              <a:rPr lang="en-US" dirty="0"/>
              <a:t>As JIT compilers become more complex, understanding their deep internal workings can reveal unforeseen vulnerabilities or avenues of attack.</a:t>
            </a:r>
          </a:p>
          <a:p>
            <a:pPr algn="just"/>
            <a:r>
              <a:rPr lang="en-US" sz="2800" u="sng" dirty="0"/>
              <a:t>Holistic System Analysis:</a:t>
            </a:r>
          </a:p>
          <a:p>
            <a:pPr lvl="1" algn="just"/>
            <a:r>
              <a:rPr lang="en-US" dirty="0"/>
              <a:t>Instead of focusing solely on JIT, look at how JIT interacts with other system components. This holistic view might uncover vulnerabilities that arise from these interactions rather than JIT itself.</a:t>
            </a:r>
          </a:p>
          <a:p>
            <a:pPr algn="just"/>
            <a:r>
              <a:rPr lang="en-US" sz="2600" u="sng" dirty="0"/>
              <a:t>Alternative Compilation Techniques:</a:t>
            </a:r>
          </a:p>
          <a:p>
            <a:pPr lvl="1" algn="just"/>
            <a:r>
              <a:rPr lang="en-US" dirty="0"/>
              <a:t>Research into alternatives to JIT, or hybrid approaches, that might offer the performance benefits of JIT without the associated security risks. Use advanced fuzzing techniques targeted specifically at JIT processes to discover new vulnerabilities.</a:t>
            </a:r>
          </a:p>
          <a:p>
            <a:endParaRPr lang="en-US" dirty="0"/>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870554807"/>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F318B0-D14F-492D-C39A-7FB0FA09FFD8}"/>
              </a:ext>
            </a:extLst>
          </p:cNvPr>
          <p:cNvSpPr>
            <a:spLocks noGrp="1"/>
          </p:cNvSpPr>
          <p:nvPr>
            <p:ph type="title"/>
          </p:nvPr>
        </p:nvSpPr>
        <p:spPr/>
        <p:txBody>
          <a:bodyPr/>
          <a:lstStyle/>
          <a:p>
            <a:r>
              <a:rPr lang="en-US" dirty="0"/>
              <a:t>Q&amp;A</a:t>
            </a:r>
          </a:p>
        </p:txBody>
      </p:sp>
    </p:spTree>
    <p:extLst>
      <p:ext uri="{BB962C8B-B14F-4D97-AF65-F5344CB8AC3E}">
        <p14:creationId xmlns:p14="http://schemas.microsoft.com/office/powerpoint/2010/main" val="3508210907"/>
      </p:ext>
    </p:extLst>
  </p:cSld>
  <p:clrMapOvr>
    <a:overrideClrMapping bg1="dk1" tx1="lt1" bg2="dk2" tx2="lt2" accent1="accent1" accent2="accent2" accent3="accent3" accent4="accent4" accent5="accent5" accent6="accent6" hlink="hlink" folHlink="folHlink"/>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5E8D4F-6688-A436-B795-7DC998514AEC}"/>
              </a:ext>
            </a:extLst>
          </p:cNvPr>
          <p:cNvSpPr>
            <a:spLocks noGrp="1"/>
          </p:cNvSpPr>
          <p:nvPr>
            <p:ph type="title"/>
          </p:nvPr>
        </p:nvSpPr>
        <p:spPr>
          <a:xfrm>
            <a:off x="1141413" y="618518"/>
            <a:ext cx="9905998" cy="2433292"/>
          </a:xfrm>
        </p:spPr>
        <p:txBody>
          <a:bodyPr>
            <a:normAutofit/>
          </a:bodyPr>
          <a:lstStyle/>
          <a:p>
            <a:pPr algn="ctr"/>
            <a:r>
              <a:rPr lang="en-US" sz="13800" dirty="0"/>
              <a:t>Thank You!!</a:t>
            </a:r>
          </a:p>
        </p:txBody>
      </p:sp>
      <p:sp>
        <p:nvSpPr>
          <p:cNvPr id="3" name="TextBox 2">
            <a:extLst>
              <a:ext uri="{FF2B5EF4-FFF2-40B4-BE49-F238E27FC236}">
                <a16:creationId xmlns:a16="http://schemas.microsoft.com/office/drawing/2014/main" id="{1E42523E-EE7C-34A6-FB2D-1F106420CEBB}"/>
              </a:ext>
            </a:extLst>
          </p:cNvPr>
          <p:cNvSpPr txBox="1"/>
          <p:nvPr/>
        </p:nvSpPr>
        <p:spPr>
          <a:xfrm>
            <a:off x="1840230" y="5497830"/>
            <a:ext cx="9066906" cy="461665"/>
          </a:xfrm>
          <a:prstGeom prst="rect">
            <a:avLst/>
          </a:prstGeom>
          <a:noFill/>
        </p:spPr>
        <p:txBody>
          <a:bodyPr wrap="none" rtlCol="0">
            <a:spAutoFit/>
          </a:bodyPr>
          <a:lstStyle/>
          <a:p>
            <a:r>
              <a:rPr lang="en-US" sz="2400" dirty="0">
                <a:solidFill>
                  <a:schemeClr val="tx1"/>
                </a:solidFill>
              </a:rPr>
              <a:t>Now, let’s go and fill out our empty stomach with lunch outside 😉</a:t>
            </a:r>
          </a:p>
        </p:txBody>
      </p:sp>
    </p:spTree>
    <p:extLst>
      <p:ext uri="{BB962C8B-B14F-4D97-AF65-F5344CB8AC3E}">
        <p14:creationId xmlns:p14="http://schemas.microsoft.com/office/powerpoint/2010/main" val="3914146214"/>
      </p:ext>
    </p:extLst>
  </p:cSld>
  <p:clrMapOvr>
    <a:overrideClrMapping bg1="dk1" tx1="lt1" bg2="dk2" tx2="lt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17295E-2FD3-A6EF-DEBC-AD5EB76725BE}"/>
              </a:ext>
            </a:extLst>
          </p:cNvPr>
          <p:cNvSpPr>
            <a:spLocks noGrp="1"/>
          </p:cNvSpPr>
          <p:nvPr>
            <p:ph type="title"/>
          </p:nvPr>
        </p:nvSpPr>
        <p:spPr/>
        <p:txBody>
          <a:bodyPr>
            <a:normAutofit/>
          </a:bodyPr>
          <a:lstStyle/>
          <a:p>
            <a:r>
              <a:rPr lang="en-IN" dirty="0"/>
              <a:t>Agenda</a:t>
            </a:r>
          </a:p>
        </p:txBody>
      </p:sp>
      <p:sp>
        <p:nvSpPr>
          <p:cNvPr id="3" name="Content Placeholder 2">
            <a:extLst>
              <a:ext uri="{FF2B5EF4-FFF2-40B4-BE49-F238E27FC236}">
                <a16:creationId xmlns:a16="http://schemas.microsoft.com/office/drawing/2014/main" id="{9840E963-F35D-C23B-37CC-E9CBD1FFAA55}"/>
              </a:ext>
            </a:extLst>
          </p:cNvPr>
          <p:cNvSpPr>
            <a:spLocks noGrp="1"/>
          </p:cNvSpPr>
          <p:nvPr>
            <p:ph idx="1"/>
          </p:nvPr>
        </p:nvSpPr>
        <p:spPr>
          <a:xfrm>
            <a:off x="1069848" y="2320412"/>
            <a:ext cx="10058400" cy="3851787"/>
          </a:xfrm>
        </p:spPr>
        <p:txBody>
          <a:bodyPr>
            <a:normAutofit/>
          </a:bodyPr>
          <a:lstStyle/>
          <a:p>
            <a:r>
              <a:rPr lang="en-IN" dirty="0"/>
              <a:t>iOS architecture and security mechanism</a:t>
            </a:r>
          </a:p>
          <a:p>
            <a:r>
              <a:rPr lang="en-IN" dirty="0"/>
              <a:t>Basics of JIT Compilation</a:t>
            </a:r>
          </a:p>
          <a:p>
            <a:r>
              <a:rPr lang="en-IN" dirty="0"/>
              <a:t>JIT Compilation Attacks and exploitation techniques</a:t>
            </a:r>
          </a:p>
          <a:p>
            <a:r>
              <a:rPr lang="en-IN" dirty="0"/>
              <a:t>Case studies and CVEs</a:t>
            </a:r>
          </a:p>
          <a:p>
            <a:r>
              <a:rPr lang="en-IN" dirty="0"/>
              <a:t>Mitigation techniques and counter-measures</a:t>
            </a:r>
          </a:p>
          <a:p>
            <a:r>
              <a:rPr lang="en-IN" dirty="0"/>
              <a:t>Conclusion and </a:t>
            </a:r>
            <a:r>
              <a:rPr lang="en-IN" dirty="0" err="1"/>
              <a:t>QnA</a:t>
            </a:r>
            <a:endParaRPr lang="en-IN" dirty="0"/>
          </a:p>
          <a:p>
            <a:pPr marL="0" indent="0">
              <a:buNone/>
            </a:pPr>
            <a:endParaRPr lang="en-IN" dirty="0"/>
          </a:p>
          <a:p>
            <a:endParaRPr lang="en-IN" dirty="0"/>
          </a:p>
        </p:txBody>
      </p:sp>
    </p:spTree>
    <p:extLst>
      <p:ext uri="{BB962C8B-B14F-4D97-AF65-F5344CB8AC3E}">
        <p14:creationId xmlns:p14="http://schemas.microsoft.com/office/powerpoint/2010/main" val="41680779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E41748-DF3B-DED3-AF5D-565BCA33D9AA}"/>
              </a:ext>
            </a:extLst>
          </p:cNvPr>
          <p:cNvSpPr>
            <a:spLocks noGrp="1"/>
          </p:cNvSpPr>
          <p:nvPr>
            <p:ph type="title"/>
          </p:nvPr>
        </p:nvSpPr>
        <p:spPr>
          <a:xfrm>
            <a:off x="1222249" y="238954"/>
            <a:ext cx="9905998" cy="1478570"/>
          </a:xfrm>
        </p:spPr>
        <p:txBody>
          <a:bodyPr vert="horz" lIns="91440" tIns="45720" rIns="91440" bIns="45720" rtlCol="0" anchor="ctr">
            <a:normAutofit/>
          </a:bodyPr>
          <a:lstStyle/>
          <a:p>
            <a:r>
              <a:rPr lang="en-US" dirty="0"/>
              <a:t>iOS Architecture</a:t>
            </a:r>
          </a:p>
        </p:txBody>
      </p:sp>
      <p:pic>
        <p:nvPicPr>
          <p:cNvPr id="8" name="Content Placeholder 7">
            <a:extLst>
              <a:ext uri="{FF2B5EF4-FFF2-40B4-BE49-F238E27FC236}">
                <a16:creationId xmlns:a16="http://schemas.microsoft.com/office/drawing/2014/main" id="{96731DFA-DB54-79E8-7CF2-9E5BDA8ED74A}"/>
              </a:ext>
              <a:ext uri="{C183D7F6-B498-43B3-948B-1728B52AA6E4}">
                <adec:decorative xmlns:adec="http://schemas.microsoft.com/office/drawing/2017/decorative" val="0"/>
              </a:ext>
            </a:extLst>
          </p:cNvPr>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2080260" y="1526347"/>
            <a:ext cx="3108960" cy="5161280"/>
          </a:xfrm>
        </p:spPr>
      </p:pic>
      <p:sp>
        <p:nvSpPr>
          <p:cNvPr id="6" name="Content Placeholder 5">
            <a:extLst>
              <a:ext uri="{FF2B5EF4-FFF2-40B4-BE49-F238E27FC236}">
                <a16:creationId xmlns:a16="http://schemas.microsoft.com/office/drawing/2014/main" id="{1EC3AE18-425A-2235-A893-97FA3BCB3EC5}"/>
              </a:ext>
            </a:extLst>
          </p:cNvPr>
          <p:cNvSpPr>
            <a:spLocks noGrp="1"/>
          </p:cNvSpPr>
          <p:nvPr>
            <p:ph sz="half" idx="2"/>
          </p:nvPr>
        </p:nvSpPr>
        <p:spPr>
          <a:xfrm>
            <a:off x="6496216" y="2320412"/>
            <a:ext cx="4632031" cy="3851787"/>
          </a:xfrm>
        </p:spPr>
        <p:txBody>
          <a:bodyPr vert="horz" lIns="91440" tIns="45720" rIns="91440" bIns="45720" rtlCol="0" anchor="ctr">
            <a:normAutofit/>
          </a:bodyPr>
          <a:lstStyle/>
          <a:p>
            <a:r>
              <a:rPr lang="en-US" sz="3600" dirty="0"/>
              <a:t>It has 4 layers</a:t>
            </a:r>
          </a:p>
          <a:p>
            <a:pPr lvl="1"/>
            <a:r>
              <a:rPr lang="en-US" sz="3200" dirty="0"/>
              <a:t>Cocoa Touch</a:t>
            </a:r>
          </a:p>
          <a:p>
            <a:pPr lvl="1"/>
            <a:r>
              <a:rPr lang="en-US" sz="3200" dirty="0"/>
              <a:t>Media</a:t>
            </a:r>
          </a:p>
          <a:p>
            <a:pPr lvl="1"/>
            <a:r>
              <a:rPr lang="en-US" sz="3200" dirty="0"/>
              <a:t>Core Services</a:t>
            </a:r>
          </a:p>
          <a:p>
            <a:pPr lvl="1"/>
            <a:r>
              <a:rPr lang="en-US" sz="3200" dirty="0"/>
              <a:t>Core OS</a:t>
            </a:r>
          </a:p>
        </p:txBody>
      </p:sp>
    </p:spTree>
    <p:extLst>
      <p:ext uri="{BB962C8B-B14F-4D97-AF65-F5344CB8AC3E}">
        <p14:creationId xmlns:p14="http://schemas.microsoft.com/office/powerpoint/2010/main" val="25793335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96AC0E62-3DE1-51C6-DDAA-3FAAC7BB077A}"/>
              </a:ext>
            </a:extLst>
          </p:cNvPr>
          <p:cNvSpPr>
            <a:spLocks noGrp="1"/>
          </p:cNvSpPr>
          <p:nvPr>
            <p:ph type="title"/>
          </p:nvPr>
        </p:nvSpPr>
        <p:spPr/>
        <p:txBody>
          <a:bodyPr>
            <a:normAutofit/>
          </a:bodyPr>
          <a:lstStyle/>
          <a:p>
            <a:r>
              <a:rPr lang="en-US" dirty="0"/>
              <a:t>Need to understand iOS architecture</a:t>
            </a:r>
          </a:p>
        </p:txBody>
      </p:sp>
      <p:sp>
        <p:nvSpPr>
          <p:cNvPr id="6" name="Content Placeholder 5">
            <a:extLst>
              <a:ext uri="{FF2B5EF4-FFF2-40B4-BE49-F238E27FC236}">
                <a16:creationId xmlns:a16="http://schemas.microsoft.com/office/drawing/2014/main" id="{D95938E5-3695-B088-3BE5-FAF2CAA58C12}"/>
              </a:ext>
            </a:extLst>
          </p:cNvPr>
          <p:cNvSpPr>
            <a:spLocks noGrp="1"/>
          </p:cNvSpPr>
          <p:nvPr>
            <p:ph idx="1"/>
          </p:nvPr>
        </p:nvSpPr>
        <p:spPr>
          <a:xfrm>
            <a:off x="1069848" y="2320412"/>
            <a:ext cx="10058400" cy="3851787"/>
          </a:xfrm>
        </p:spPr>
        <p:txBody>
          <a:bodyPr>
            <a:normAutofit/>
          </a:bodyPr>
          <a:lstStyle/>
          <a:p>
            <a:r>
              <a:rPr lang="en-IN" b="1" i="0" dirty="0">
                <a:effectLst/>
              </a:rPr>
              <a:t>Optimal Performance</a:t>
            </a:r>
            <a:endParaRPr lang="en-IN" b="1" dirty="0"/>
          </a:p>
          <a:p>
            <a:r>
              <a:rPr lang="en-IN" b="1" i="0" dirty="0">
                <a:effectLst/>
              </a:rPr>
              <a:t>Security and Privacy</a:t>
            </a:r>
            <a:endParaRPr lang="en-IN" b="0" i="0" dirty="0">
              <a:effectLst/>
            </a:endParaRPr>
          </a:p>
          <a:p>
            <a:r>
              <a:rPr lang="en-IN" b="1" i="0" dirty="0">
                <a:effectLst/>
              </a:rPr>
              <a:t>User Experience (UX)</a:t>
            </a:r>
          </a:p>
          <a:p>
            <a:r>
              <a:rPr lang="en-IN" b="1" i="0" dirty="0">
                <a:effectLst/>
              </a:rPr>
              <a:t>Resource Management</a:t>
            </a:r>
          </a:p>
          <a:p>
            <a:pPr marL="0" indent="0">
              <a:buNone/>
            </a:pPr>
            <a:endParaRPr lang="en-IN" b="0" i="0" dirty="0">
              <a:effectLst/>
            </a:endParaRPr>
          </a:p>
        </p:txBody>
      </p:sp>
    </p:spTree>
    <p:extLst>
      <p:ext uri="{BB962C8B-B14F-4D97-AF65-F5344CB8AC3E}">
        <p14:creationId xmlns:p14="http://schemas.microsoft.com/office/powerpoint/2010/main" val="31594907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26942ED-CC76-FCD7-C801-50AFDE26884B}"/>
              </a:ext>
            </a:extLst>
          </p:cNvPr>
          <p:cNvSpPr>
            <a:spLocks noGrp="1"/>
          </p:cNvSpPr>
          <p:nvPr>
            <p:ph type="title"/>
          </p:nvPr>
        </p:nvSpPr>
        <p:spPr/>
        <p:txBody>
          <a:bodyPr/>
          <a:lstStyle/>
          <a:p>
            <a:r>
              <a:rPr lang="en-IN" dirty="0"/>
              <a:t>Aot vs JIT Compilation</a:t>
            </a:r>
          </a:p>
        </p:txBody>
      </p:sp>
      <p:sp>
        <p:nvSpPr>
          <p:cNvPr id="5" name="Text Placeholder 4">
            <a:extLst>
              <a:ext uri="{FF2B5EF4-FFF2-40B4-BE49-F238E27FC236}">
                <a16:creationId xmlns:a16="http://schemas.microsoft.com/office/drawing/2014/main" id="{6A127EC4-9B1E-A42F-9BD7-B0726783643B}"/>
              </a:ext>
            </a:extLst>
          </p:cNvPr>
          <p:cNvSpPr>
            <a:spLocks noGrp="1"/>
          </p:cNvSpPr>
          <p:nvPr>
            <p:ph type="body" idx="1"/>
          </p:nvPr>
        </p:nvSpPr>
        <p:spPr/>
        <p:txBody>
          <a:bodyPr/>
          <a:lstStyle/>
          <a:p>
            <a:r>
              <a:rPr lang="en-IN" dirty="0"/>
              <a:t>Ahead of  Time</a:t>
            </a:r>
          </a:p>
        </p:txBody>
      </p:sp>
      <p:sp>
        <p:nvSpPr>
          <p:cNvPr id="6" name="Content Placeholder 5">
            <a:extLst>
              <a:ext uri="{FF2B5EF4-FFF2-40B4-BE49-F238E27FC236}">
                <a16:creationId xmlns:a16="http://schemas.microsoft.com/office/drawing/2014/main" id="{0CD44996-5D0B-9D8A-CE2B-ED01608E71E6}"/>
              </a:ext>
            </a:extLst>
          </p:cNvPr>
          <p:cNvSpPr>
            <a:spLocks noGrp="1"/>
          </p:cNvSpPr>
          <p:nvPr>
            <p:ph sz="half" idx="2"/>
          </p:nvPr>
        </p:nvSpPr>
        <p:spPr/>
        <p:txBody>
          <a:bodyPr>
            <a:normAutofit fontScale="77500" lnSpcReduction="20000"/>
          </a:bodyPr>
          <a:lstStyle/>
          <a:p>
            <a:pPr algn="just"/>
            <a:r>
              <a:rPr lang="en-US" b="0" i="0" dirty="0">
                <a:effectLst/>
              </a:rPr>
              <a:t>Compiles high-level code to machine code before execution.</a:t>
            </a:r>
          </a:p>
          <a:p>
            <a:pPr algn="just"/>
            <a:r>
              <a:rPr lang="en-US" dirty="0"/>
              <a:t>Faster startup since the code is pre-compiled and less memory usage since there's no need for an on-device compiler.</a:t>
            </a:r>
          </a:p>
          <a:p>
            <a:pPr algn="just"/>
            <a:r>
              <a:rPr lang="en-US" dirty="0"/>
              <a:t>Less prone to runtime attacks since the code doesn't change after compilation.</a:t>
            </a:r>
            <a:endParaRPr lang="en-IN" dirty="0"/>
          </a:p>
        </p:txBody>
      </p:sp>
      <p:sp>
        <p:nvSpPr>
          <p:cNvPr id="7" name="Text Placeholder 6">
            <a:extLst>
              <a:ext uri="{FF2B5EF4-FFF2-40B4-BE49-F238E27FC236}">
                <a16:creationId xmlns:a16="http://schemas.microsoft.com/office/drawing/2014/main" id="{BBD61364-06C3-EB03-72D0-E6E2A9314F3A}"/>
              </a:ext>
            </a:extLst>
          </p:cNvPr>
          <p:cNvSpPr>
            <a:spLocks noGrp="1"/>
          </p:cNvSpPr>
          <p:nvPr>
            <p:ph type="body" sz="quarter" idx="3"/>
          </p:nvPr>
        </p:nvSpPr>
        <p:spPr/>
        <p:txBody>
          <a:bodyPr/>
          <a:lstStyle/>
          <a:p>
            <a:r>
              <a:rPr lang="en-IN" dirty="0"/>
              <a:t>Just in Time</a:t>
            </a:r>
          </a:p>
        </p:txBody>
      </p:sp>
      <p:sp>
        <p:nvSpPr>
          <p:cNvPr id="8" name="Content Placeholder 7">
            <a:extLst>
              <a:ext uri="{FF2B5EF4-FFF2-40B4-BE49-F238E27FC236}">
                <a16:creationId xmlns:a16="http://schemas.microsoft.com/office/drawing/2014/main" id="{34D0BABB-5159-D6D6-A9B3-7D184DCA0466}"/>
              </a:ext>
            </a:extLst>
          </p:cNvPr>
          <p:cNvSpPr>
            <a:spLocks noGrp="1"/>
          </p:cNvSpPr>
          <p:nvPr>
            <p:ph sz="quarter" idx="4"/>
          </p:nvPr>
        </p:nvSpPr>
        <p:spPr/>
        <p:txBody>
          <a:bodyPr>
            <a:normAutofit fontScale="77500" lnSpcReduction="20000"/>
          </a:bodyPr>
          <a:lstStyle/>
          <a:p>
            <a:pPr algn="just"/>
            <a:r>
              <a:rPr lang="en-US" b="0" i="0" dirty="0">
                <a:effectLst/>
              </a:rPr>
              <a:t>Compiles high-level code to machine code during execution.</a:t>
            </a:r>
          </a:p>
          <a:p>
            <a:pPr algn="just"/>
            <a:r>
              <a:rPr lang="en-US" dirty="0"/>
              <a:t>Slower startup due to on-the-fly compilation and higher memory usage as the compiler and source code might be needed in memory.</a:t>
            </a:r>
          </a:p>
          <a:p>
            <a:pPr algn="just"/>
            <a:r>
              <a:rPr lang="en-US" dirty="0"/>
              <a:t>More susceptible to runtime attacks, such as code injection, since code is being compiled and executed dynamically.</a:t>
            </a:r>
            <a:endParaRPr lang="en-IN" dirty="0"/>
          </a:p>
        </p:txBody>
      </p:sp>
    </p:spTree>
    <p:extLst>
      <p:ext uri="{BB962C8B-B14F-4D97-AF65-F5344CB8AC3E}">
        <p14:creationId xmlns:p14="http://schemas.microsoft.com/office/powerpoint/2010/main" val="3280298498"/>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26942ED-CC76-FCD7-C801-50AFDE26884B}"/>
              </a:ext>
            </a:extLst>
          </p:cNvPr>
          <p:cNvSpPr>
            <a:spLocks noGrp="1"/>
          </p:cNvSpPr>
          <p:nvPr>
            <p:ph type="title"/>
          </p:nvPr>
        </p:nvSpPr>
        <p:spPr/>
        <p:txBody>
          <a:bodyPr/>
          <a:lstStyle/>
          <a:p>
            <a:r>
              <a:rPr lang="en-IN" dirty="0"/>
              <a:t>Aot vs JIT Compilation</a:t>
            </a:r>
          </a:p>
        </p:txBody>
      </p:sp>
      <p:sp>
        <p:nvSpPr>
          <p:cNvPr id="5" name="Text Placeholder 4">
            <a:extLst>
              <a:ext uri="{FF2B5EF4-FFF2-40B4-BE49-F238E27FC236}">
                <a16:creationId xmlns:a16="http://schemas.microsoft.com/office/drawing/2014/main" id="{6A127EC4-9B1E-A42F-9BD7-B0726783643B}"/>
              </a:ext>
            </a:extLst>
          </p:cNvPr>
          <p:cNvSpPr>
            <a:spLocks noGrp="1"/>
          </p:cNvSpPr>
          <p:nvPr>
            <p:ph type="body" idx="1"/>
          </p:nvPr>
        </p:nvSpPr>
        <p:spPr/>
        <p:txBody>
          <a:bodyPr/>
          <a:lstStyle/>
          <a:p>
            <a:r>
              <a:rPr lang="en-IN" dirty="0"/>
              <a:t>Ahead of  Time</a:t>
            </a:r>
          </a:p>
        </p:txBody>
      </p:sp>
      <p:sp>
        <p:nvSpPr>
          <p:cNvPr id="6" name="Content Placeholder 5">
            <a:extLst>
              <a:ext uri="{FF2B5EF4-FFF2-40B4-BE49-F238E27FC236}">
                <a16:creationId xmlns:a16="http://schemas.microsoft.com/office/drawing/2014/main" id="{0CD44996-5D0B-9D8A-CE2B-ED01608E71E6}"/>
              </a:ext>
            </a:extLst>
          </p:cNvPr>
          <p:cNvSpPr>
            <a:spLocks noGrp="1"/>
          </p:cNvSpPr>
          <p:nvPr>
            <p:ph sz="half" idx="2"/>
          </p:nvPr>
        </p:nvSpPr>
        <p:spPr/>
        <p:txBody>
          <a:bodyPr>
            <a:normAutofit fontScale="92500" lnSpcReduction="20000"/>
          </a:bodyPr>
          <a:lstStyle/>
          <a:p>
            <a:pPr algn="just"/>
            <a:r>
              <a:rPr lang="en-US" dirty="0"/>
              <a:t>Apple's iOS doesn't allow JIT compilation for third-party apps due to security concerns. Therefore, </a:t>
            </a:r>
            <a:r>
              <a:rPr lang="en-US" dirty="0" err="1"/>
              <a:t>AoT</a:t>
            </a:r>
            <a:r>
              <a:rPr lang="en-US" dirty="0"/>
              <a:t> is the main method used in iOS development.</a:t>
            </a:r>
            <a:endParaRPr lang="en-IN" dirty="0"/>
          </a:p>
        </p:txBody>
      </p:sp>
      <p:sp>
        <p:nvSpPr>
          <p:cNvPr id="7" name="Text Placeholder 6">
            <a:extLst>
              <a:ext uri="{FF2B5EF4-FFF2-40B4-BE49-F238E27FC236}">
                <a16:creationId xmlns:a16="http://schemas.microsoft.com/office/drawing/2014/main" id="{BBD61364-06C3-EB03-72D0-E6E2A9314F3A}"/>
              </a:ext>
            </a:extLst>
          </p:cNvPr>
          <p:cNvSpPr>
            <a:spLocks noGrp="1"/>
          </p:cNvSpPr>
          <p:nvPr>
            <p:ph type="body" sz="quarter" idx="3"/>
          </p:nvPr>
        </p:nvSpPr>
        <p:spPr/>
        <p:txBody>
          <a:bodyPr/>
          <a:lstStyle/>
          <a:p>
            <a:r>
              <a:rPr lang="en-IN" dirty="0"/>
              <a:t>Just in Time</a:t>
            </a:r>
          </a:p>
        </p:txBody>
      </p:sp>
      <p:sp>
        <p:nvSpPr>
          <p:cNvPr id="8" name="Content Placeholder 7">
            <a:extLst>
              <a:ext uri="{FF2B5EF4-FFF2-40B4-BE49-F238E27FC236}">
                <a16:creationId xmlns:a16="http://schemas.microsoft.com/office/drawing/2014/main" id="{34D0BABB-5159-D6D6-A9B3-7D184DCA0466}"/>
              </a:ext>
            </a:extLst>
          </p:cNvPr>
          <p:cNvSpPr>
            <a:spLocks noGrp="1"/>
          </p:cNvSpPr>
          <p:nvPr>
            <p:ph sz="quarter" idx="4"/>
          </p:nvPr>
        </p:nvSpPr>
        <p:spPr/>
        <p:txBody>
          <a:bodyPr>
            <a:normAutofit fontScale="92500" lnSpcReduction="20000"/>
          </a:bodyPr>
          <a:lstStyle/>
          <a:p>
            <a:pPr algn="just"/>
            <a:r>
              <a:rPr lang="en-US" b="0" i="0" dirty="0">
                <a:effectLst/>
              </a:rPr>
              <a:t>Not allowed for third-party app development on iOS. However, Apple uses JIT for its own processes, like the JavaScript engine in Safari.</a:t>
            </a:r>
          </a:p>
          <a:p>
            <a:pPr algn="just"/>
            <a:r>
              <a:rPr lang="en-US" dirty="0"/>
              <a:t>Apple allowed JIT Compilation starting from iOS 14.2, only at dev build, so sideloaded apps could be JIT compiled.</a:t>
            </a:r>
            <a:endParaRPr lang="en-IN" dirty="0"/>
          </a:p>
        </p:txBody>
      </p:sp>
    </p:spTree>
    <p:extLst>
      <p:ext uri="{BB962C8B-B14F-4D97-AF65-F5344CB8AC3E}">
        <p14:creationId xmlns:p14="http://schemas.microsoft.com/office/powerpoint/2010/main" val="3503280906"/>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048B0F-73C6-F90F-92A4-F62754D0BBFD}"/>
              </a:ext>
            </a:extLst>
          </p:cNvPr>
          <p:cNvSpPr>
            <a:spLocks noGrp="1"/>
          </p:cNvSpPr>
          <p:nvPr>
            <p:ph type="title"/>
          </p:nvPr>
        </p:nvSpPr>
        <p:spPr/>
        <p:txBody>
          <a:bodyPr/>
          <a:lstStyle/>
          <a:p>
            <a:r>
              <a:rPr lang="en-US" dirty="0"/>
              <a:t>Basics of JIT Compilation</a:t>
            </a:r>
          </a:p>
        </p:txBody>
      </p:sp>
      <p:sp>
        <p:nvSpPr>
          <p:cNvPr id="3" name="Content Placeholder 2">
            <a:extLst>
              <a:ext uri="{FF2B5EF4-FFF2-40B4-BE49-F238E27FC236}">
                <a16:creationId xmlns:a16="http://schemas.microsoft.com/office/drawing/2014/main" id="{5CAF4251-C53D-ADF5-3817-8B37340D45F5}"/>
              </a:ext>
            </a:extLst>
          </p:cNvPr>
          <p:cNvSpPr>
            <a:spLocks noGrp="1"/>
          </p:cNvSpPr>
          <p:nvPr>
            <p:ph sz="half" idx="1"/>
          </p:nvPr>
        </p:nvSpPr>
        <p:spPr/>
        <p:txBody>
          <a:bodyPr>
            <a:normAutofit lnSpcReduction="10000"/>
          </a:bodyPr>
          <a:lstStyle/>
          <a:p>
            <a:pPr algn="just"/>
            <a:r>
              <a:rPr lang="en-US" dirty="0"/>
              <a:t>JIT (Just-In-Time) Compilation is the process of turning bytecode or source code into native machine code just before it's executed.</a:t>
            </a:r>
          </a:p>
          <a:p>
            <a:pPr algn="just"/>
            <a:r>
              <a:rPr lang="en-US" dirty="0"/>
              <a:t>Advantage of JIT compilation is speed, as it can optimize the code at runtime, adapting to the specific environment it's running in.</a:t>
            </a:r>
          </a:p>
        </p:txBody>
      </p:sp>
      <p:pic>
        <p:nvPicPr>
          <p:cNvPr id="6" name="Content Placeholder 5" descr="A blue rectangular sign with black text and a white text&#10;&#10;Description automatically generated">
            <a:extLst>
              <a:ext uri="{FF2B5EF4-FFF2-40B4-BE49-F238E27FC236}">
                <a16:creationId xmlns:a16="http://schemas.microsoft.com/office/drawing/2014/main" id="{9975E668-F16B-CC8A-E27E-91822C01B559}"/>
              </a:ext>
            </a:extLst>
          </p:cNvPr>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7235646" y="1806346"/>
            <a:ext cx="3691434" cy="4433136"/>
          </a:xfrm>
        </p:spPr>
      </p:pic>
    </p:spTree>
    <p:extLst>
      <p:ext uri="{BB962C8B-B14F-4D97-AF65-F5344CB8AC3E}">
        <p14:creationId xmlns:p14="http://schemas.microsoft.com/office/powerpoint/2010/main" val="3205154453"/>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36A20291-1717-40B6-20C5-207E4C0D88B9}"/>
              </a:ext>
            </a:extLst>
          </p:cNvPr>
          <p:cNvSpPr>
            <a:spLocks noGrp="1"/>
          </p:cNvSpPr>
          <p:nvPr>
            <p:ph type="title"/>
          </p:nvPr>
        </p:nvSpPr>
        <p:spPr/>
        <p:txBody>
          <a:bodyPr/>
          <a:lstStyle/>
          <a:p>
            <a:r>
              <a:rPr lang="en-US" dirty="0"/>
              <a:t>Why iOS Uses JIT</a:t>
            </a:r>
          </a:p>
        </p:txBody>
      </p:sp>
      <p:sp>
        <p:nvSpPr>
          <p:cNvPr id="6" name="Content Placeholder 5">
            <a:extLst>
              <a:ext uri="{FF2B5EF4-FFF2-40B4-BE49-F238E27FC236}">
                <a16:creationId xmlns:a16="http://schemas.microsoft.com/office/drawing/2014/main" id="{BC01EA7B-A208-F231-BDA0-81256B0CAE22}"/>
              </a:ext>
            </a:extLst>
          </p:cNvPr>
          <p:cNvSpPr>
            <a:spLocks noGrp="1"/>
          </p:cNvSpPr>
          <p:nvPr>
            <p:ph idx="1"/>
          </p:nvPr>
        </p:nvSpPr>
        <p:spPr/>
        <p:txBody>
          <a:bodyPr/>
          <a:lstStyle/>
          <a:p>
            <a:r>
              <a:rPr lang="en-US" dirty="0"/>
              <a:t>Given the resource constraints of mobile devices, JIT allows efficient use of available system resources.</a:t>
            </a:r>
          </a:p>
          <a:p>
            <a:r>
              <a:rPr lang="en-US" dirty="0"/>
              <a:t>JIT can make certain processes, especially JavaScript execution in web browsers, run much faster than interpreting the code.</a:t>
            </a:r>
          </a:p>
          <a:p>
            <a:pPr marL="0" indent="0">
              <a:buNone/>
            </a:pPr>
            <a:endParaRPr lang="en-US" dirty="0"/>
          </a:p>
        </p:txBody>
      </p:sp>
    </p:spTree>
    <p:extLst>
      <p:ext uri="{BB962C8B-B14F-4D97-AF65-F5344CB8AC3E}">
        <p14:creationId xmlns:p14="http://schemas.microsoft.com/office/powerpoint/2010/main" val="489751962"/>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3.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S National Technology Day by Slidesgo">
  <a:themeElements>
    <a:clrScheme name="Simple Light">
      <a:dk1>
        <a:srgbClr val="3D3D3D"/>
      </a:dk1>
      <a:lt1>
        <a:srgbClr val="FFFFFF"/>
      </a:lt1>
      <a:dk2>
        <a:srgbClr val="6B6B6B"/>
      </a:dk2>
      <a:lt2>
        <a:srgbClr val="F3F3F3"/>
      </a:lt2>
      <a:accent1>
        <a:srgbClr val="E2E2E2"/>
      </a:accent1>
      <a:accent2>
        <a:srgbClr val="D1D1D1"/>
      </a:accent2>
      <a:accent3>
        <a:srgbClr val="B9B9B9"/>
      </a:accent3>
      <a:accent4>
        <a:srgbClr val="949494"/>
      </a:accent4>
      <a:accent5>
        <a:srgbClr val="6B6B6B"/>
      </a:accent5>
      <a:accent6>
        <a:srgbClr val="E2E2E2"/>
      </a:accent6>
      <a:hlink>
        <a:srgbClr val="3D3D3D"/>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Slidesgo Final Pages">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869FB2"/>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ircuit">
  <a:themeElements>
    <a:clrScheme name="Circuit">
      <a:dk1>
        <a:sysClr val="windowText" lastClr="000000"/>
      </a:dk1>
      <a:lt1>
        <a:sysClr val="window" lastClr="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fontScheme name="Circui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90000"/>
                <a:satMod val="150000"/>
                <a:lumMod val="160000"/>
              </a:schemeClr>
            </a:duotone>
          </a:blip>
          <a:stretch/>
        </a:blipFill>
      </a:bgFillStyleLst>
    </a:fmtScheme>
  </a:themeElements>
  <a:objectDefaults/>
  <a:extraClrSchemeLst/>
  <a:extLst>
    <a:ext uri="{05A4C25C-085E-4340-85A3-A5531E510DB2}">
      <thm15:themeFamily xmlns:thm15="http://schemas.microsoft.com/office/thememl/2012/main" name="Circuit" id="{0AC2F7E7-15F5-431C-B2A2-456FE929F56C}" vid="{0911B802-464C-4241-8DD9-B60FF88E379F}"/>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Circuit">
    <a:dk1>
      <a:sysClr val="windowText" lastClr="000000"/>
    </a:dk1>
    <a:lt1>
      <a:sysClr val="window" lastClr="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themeOverride>
</file>

<file path=ppt/theme/themeOverride10.xml><?xml version="1.0" encoding="utf-8"?>
<a:themeOverride xmlns:a="http://schemas.openxmlformats.org/drawingml/2006/main">
  <a:clrScheme name="Circuit">
    <a:dk1>
      <a:sysClr val="windowText" lastClr="000000"/>
    </a:dk1>
    <a:lt1>
      <a:sysClr val="window" lastClr="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themeOverride>
</file>

<file path=ppt/theme/themeOverride11.xml><?xml version="1.0" encoding="utf-8"?>
<a:themeOverride xmlns:a="http://schemas.openxmlformats.org/drawingml/2006/main">
  <a:clrScheme name="Circuit">
    <a:dk1>
      <a:sysClr val="windowText" lastClr="000000"/>
    </a:dk1>
    <a:lt1>
      <a:sysClr val="window" lastClr="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themeOverride>
</file>

<file path=ppt/theme/themeOverride12.xml><?xml version="1.0" encoding="utf-8"?>
<a:themeOverride xmlns:a="http://schemas.openxmlformats.org/drawingml/2006/main">
  <a:clrScheme name="Circuit">
    <a:dk1>
      <a:sysClr val="windowText" lastClr="000000"/>
    </a:dk1>
    <a:lt1>
      <a:sysClr val="window" lastClr="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themeOverride>
</file>

<file path=ppt/theme/themeOverride13.xml><?xml version="1.0" encoding="utf-8"?>
<a:themeOverride xmlns:a="http://schemas.openxmlformats.org/drawingml/2006/main">
  <a:clrScheme name="Circuit">
    <a:dk1>
      <a:sysClr val="windowText" lastClr="000000"/>
    </a:dk1>
    <a:lt1>
      <a:sysClr val="window" lastClr="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themeOverride>
</file>

<file path=ppt/theme/themeOverride14.xml><?xml version="1.0" encoding="utf-8"?>
<a:themeOverride xmlns:a="http://schemas.openxmlformats.org/drawingml/2006/main">
  <a:clrScheme name="Circuit">
    <a:dk1>
      <a:sysClr val="windowText" lastClr="000000"/>
    </a:dk1>
    <a:lt1>
      <a:sysClr val="window" lastClr="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themeOverride>
</file>

<file path=ppt/theme/themeOverride15.xml><?xml version="1.0" encoding="utf-8"?>
<a:themeOverride xmlns:a="http://schemas.openxmlformats.org/drawingml/2006/main">
  <a:clrScheme name="Circuit">
    <a:dk1>
      <a:sysClr val="windowText" lastClr="000000"/>
    </a:dk1>
    <a:lt1>
      <a:sysClr val="window" lastClr="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themeOverride>
</file>

<file path=ppt/theme/themeOverride16.xml><?xml version="1.0" encoding="utf-8"?>
<a:themeOverride xmlns:a="http://schemas.openxmlformats.org/drawingml/2006/main">
  <a:clrScheme name="Circuit">
    <a:dk1>
      <a:sysClr val="windowText" lastClr="000000"/>
    </a:dk1>
    <a:lt1>
      <a:sysClr val="window" lastClr="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themeOverride>
</file>

<file path=ppt/theme/themeOverride17.xml><?xml version="1.0" encoding="utf-8"?>
<a:themeOverride xmlns:a="http://schemas.openxmlformats.org/drawingml/2006/main">
  <a:clrScheme name="Circuit">
    <a:dk1>
      <a:sysClr val="windowText" lastClr="000000"/>
    </a:dk1>
    <a:lt1>
      <a:sysClr val="window" lastClr="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themeOverride>
</file>

<file path=ppt/theme/themeOverride18.xml><?xml version="1.0" encoding="utf-8"?>
<a:themeOverride xmlns:a="http://schemas.openxmlformats.org/drawingml/2006/main">
  <a:clrScheme name="Circuit">
    <a:dk1>
      <a:sysClr val="windowText" lastClr="000000"/>
    </a:dk1>
    <a:lt1>
      <a:sysClr val="window" lastClr="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themeOverride>
</file>

<file path=ppt/theme/themeOverride19.xml><?xml version="1.0" encoding="utf-8"?>
<a:themeOverride xmlns:a="http://schemas.openxmlformats.org/drawingml/2006/main">
  <a:clrScheme name="Circuit">
    <a:dk1>
      <a:sysClr val="windowText" lastClr="000000"/>
    </a:dk1>
    <a:lt1>
      <a:sysClr val="window" lastClr="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themeOverride>
</file>

<file path=ppt/theme/themeOverride2.xml><?xml version="1.0" encoding="utf-8"?>
<a:themeOverride xmlns:a="http://schemas.openxmlformats.org/drawingml/2006/main">
  <a:clrScheme name="Circuit">
    <a:dk1>
      <a:sysClr val="windowText" lastClr="000000"/>
    </a:dk1>
    <a:lt1>
      <a:sysClr val="window" lastClr="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themeOverride>
</file>

<file path=ppt/theme/themeOverride20.xml><?xml version="1.0" encoding="utf-8"?>
<a:themeOverride xmlns:a="http://schemas.openxmlformats.org/drawingml/2006/main">
  <a:clrScheme name="Circuit">
    <a:dk1>
      <a:sysClr val="windowText" lastClr="000000"/>
    </a:dk1>
    <a:lt1>
      <a:sysClr val="window" lastClr="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themeOverride>
</file>

<file path=ppt/theme/themeOverride3.xml><?xml version="1.0" encoding="utf-8"?>
<a:themeOverride xmlns:a="http://schemas.openxmlformats.org/drawingml/2006/main">
  <a:clrScheme name="Circuit">
    <a:dk1>
      <a:sysClr val="windowText" lastClr="000000"/>
    </a:dk1>
    <a:lt1>
      <a:sysClr val="window" lastClr="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themeOverride>
</file>

<file path=ppt/theme/themeOverride4.xml><?xml version="1.0" encoding="utf-8"?>
<a:themeOverride xmlns:a="http://schemas.openxmlformats.org/drawingml/2006/main">
  <a:clrScheme name="Circuit">
    <a:dk1>
      <a:sysClr val="windowText" lastClr="000000"/>
    </a:dk1>
    <a:lt1>
      <a:sysClr val="window" lastClr="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themeOverride>
</file>

<file path=ppt/theme/themeOverride5.xml><?xml version="1.0" encoding="utf-8"?>
<a:themeOverride xmlns:a="http://schemas.openxmlformats.org/drawingml/2006/main">
  <a:clrScheme name="Circuit">
    <a:dk1>
      <a:sysClr val="windowText" lastClr="000000"/>
    </a:dk1>
    <a:lt1>
      <a:sysClr val="window" lastClr="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themeOverride>
</file>

<file path=ppt/theme/themeOverride6.xml><?xml version="1.0" encoding="utf-8"?>
<a:themeOverride xmlns:a="http://schemas.openxmlformats.org/drawingml/2006/main">
  <a:clrScheme name="Circuit">
    <a:dk1>
      <a:sysClr val="windowText" lastClr="000000"/>
    </a:dk1>
    <a:lt1>
      <a:sysClr val="window" lastClr="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themeOverride>
</file>

<file path=ppt/theme/themeOverride7.xml><?xml version="1.0" encoding="utf-8"?>
<a:themeOverride xmlns:a="http://schemas.openxmlformats.org/drawingml/2006/main">
  <a:clrScheme name="Circuit">
    <a:dk1>
      <a:sysClr val="windowText" lastClr="000000"/>
    </a:dk1>
    <a:lt1>
      <a:sysClr val="window" lastClr="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themeOverride>
</file>

<file path=ppt/theme/themeOverride8.xml><?xml version="1.0" encoding="utf-8"?>
<a:themeOverride xmlns:a="http://schemas.openxmlformats.org/drawingml/2006/main">
  <a:clrScheme name="Circuit">
    <a:dk1>
      <a:sysClr val="windowText" lastClr="000000"/>
    </a:dk1>
    <a:lt1>
      <a:sysClr val="window" lastClr="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themeOverride>
</file>

<file path=ppt/theme/themeOverride9.xml><?xml version="1.0" encoding="utf-8"?>
<a:themeOverride xmlns:a="http://schemas.openxmlformats.org/drawingml/2006/main">
  <a:clrScheme name="Circuit">
    <a:dk1>
      <a:sysClr val="windowText" lastClr="000000"/>
    </a:dk1>
    <a:lt1>
      <a:sysClr val="window" lastClr="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themeOverride>
</file>

<file path=docProps/app.xml><?xml version="1.0" encoding="utf-8"?>
<Properties xmlns="http://schemas.openxmlformats.org/officeDocument/2006/extended-properties" xmlns:vt="http://schemas.openxmlformats.org/officeDocument/2006/docPropsVTypes">
  <Template>US National Technology Day by Slidesgo</Template>
  <TotalTime>6109</TotalTime>
  <Words>1075</Words>
  <Application>Microsoft Macintosh PowerPoint</Application>
  <PresentationFormat>Widescreen</PresentationFormat>
  <Paragraphs>121</Paragraphs>
  <Slides>25</Slides>
  <Notes>0</Notes>
  <HiddenSlides>0</HiddenSlides>
  <MMClips>0</MMClips>
  <ScaleCrop>false</ScaleCrop>
  <HeadingPairs>
    <vt:vector size="6" baseType="variant">
      <vt:variant>
        <vt:lpstr>Fonts Used</vt:lpstr>
      </vt:variant>
      <vt:variant>
        <vt:i4>9</vt:i4>
      </vt:variant>
      <vt:variant>
        <vt:lpstr>Theme</vt:lpstr>
      </vt:variant>
      <vt:variant>
        <vt:i4>3</vt:i4>
      </vt:variant>
      <vt:variant>
        <vt:lpstr>Slide Titles</vt:lpstr>
      </vt:variant>
      <vt:variant>
        <vt:i4>25</vt:i4>
      </vt:variant>
    </vt:vector>
  </HeadingPairs>
  <TitlesOfParts>
    <vt:vector size="37" baseType="lpstr">
      <vt:lpstr>Arial</vt:lpstr>
      <vt:lpstr>Calibri</vt:lpstr>
      <vt:lpstr>Libre Franklin</vt:lpstr>
      <vt:lpstr>Orbitron</vt:lpstr>
      <vt:lpstr>Proxima Nova</vt:lpstr>
      <vt:lpstr>PT Sans</vt:lpstr>
      <vt:lpstr>Roboto Condensed Light</vt:lpstr>
      <vt:lpstr>Söhne</vt:lpstr>
      <vt:lpstr>Tw Cen MT</vt:lpstr>
      <vt:lpstr>US National Technology Day by Slidesgo</vt:lpstr>
      <vt:lpstr>Slidesgo Final Pages</vt:lpstr>
      <vt:lpstr>Circuit</vt:lpstr>
      <vt:lpstr>JIT Compilation Attacks in iOS</vt:lpstr>
      <vt:lpstr>Who am I?</vt:lpstr>
      <vt:lpstr>Agenda</vt:lpstr>
      <vt:lpstr>iOS Architecture</vt:lpstr>
      <vt:lpstr>Need to understand iOS architecture</vt:lpstr>
      <vt:lpstr>Aot vs JIT Compilation</vt:lpstr>
      <vt:lpstr>Aot vs JIT Compilation</vt:lpstr>
      <vt:lpstr>Basics of JIT Compilation</vt:lpstr>
      <vt:lpstr>Why iOS Uses JIT</vt:lpstr>
      <vt:lpstr>Understanding Jit compilation in the context of Safari JavaScript engine</vt:lpstr>
      <vt:lpstr>JIT Compilation Attack</vt:lpstr>
      <vt:lpstr>JIT Spraying</vt:lpstr>
      <vt:lpstr>Bypassing ASLR</vt:lpstr>
      <vt:lpstr>PowerPoint Presentation</vt:lpstr>
      <vt:lpstr>TYPE Confusion</vt:lpstr>
      <vt:lpstr>Deoptimization Attacks</vt:lpstr>
      <vt:lpstr>Previously reported cves</vt:lpstr>
      <vt:lpstr>CVE-2020-27930</vt:lpstr>
      <vt:lpstr>CVE-2020-9802, 9803, 9805, 9806, 9807</vt:lpstr>
      <vt:lpstr>Why is it so important?</vt:lpstr>
      <vt:lpstr>Impact of JIT Compilation Attack </vt:lpstr>
      <vt:lpstr>Mitigation Technique</vt:lpstr>
      <vt:lpstr>Future topic of research</vt:lpstr>
      <vt:lpstr>Q&amp;A</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Shubham Sharma</dc:creator>
  <cp:lastModifiedBy>Shubham Sharma</cp:lastModifiedBy>
  <cp:revision>3</cp:revision>
  <dcterms:created xsi:type="dcterms:W3CDTF">2023-09-11T11:18:33Z</dcterms:created>
  <dcterms:modified xsi:type="dcterms:W3CDTF">2023-09-29T18:16:21Z</dcterms:modified>
</cp:coreProperties>
</file>